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56" r:id="rId5"/>
    <p:sldId id="298" r:id="rId6"/>
    <p:sldId id="286" r:id="rId7"/>
    <p:sldId id="295" r:id="rId8"/>
    <p:sldId id="287" r:id="rId9"/>
    <p:sldId id="288" r:id="rId10"/>
    <p:sldId id="299" r:id="rId11"/>
    <p:sldId id="296" r:id="rId12"/>
    <p:sldId id="297" r:id="rId13"/>
    <p:sldId id="300" r:id="rId14"/>
    <p:sldId id="301" r:id="rId15"/>
    <p:sldId id="294" r:id="rId16"/>
    <p:sldId id="292" r:id="rId17"/>
    <p:sldId id="26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75AC"/>
    <a:srgbClr val="103350"/>
    <a:srgbClr val="0C4360"/>
    <a:srgbClr val="1B6872"/>
    <a:srgbClr val="63B7C6"/>
    <a:srgbClr val="002136"/>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5" d="100"/>
          <a:sy n="65" d="100"/>
        </p:scale>
        <p:origin x="247" y="31"/>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3/8/2024</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3/8/2024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87F54B7-EDA9-A172-23FB-8ED625389FE3}"/>
              </a:ext>
            </a:extLst>
          </p:cNvPr>
          <p:cNvPicPr>
            <a:picLocks noChangeAspect="1"/>
          </p:cNvPicPr>
          <p:nvPr/>
        </p:nvPicPr>
        <p:blipFill>
          <a:blip r:embed="rId2"/>
          <a:stretch>
            <a:fillRect/>
          </a:stretch>
        </p:blipFill>
        <p:spPr>
          <a:xfrm>
            <a:off x="3090041" y="141889"/>
            <a:ext cx="9017875" cy="6516413"/>
          </a:xfrm>
          <a:prstGeom prst="rect">
            <a:avLst/>
          </a:prstGeom>
        </p:spPr>
      </p:pic>
      <p:grpSp>
        <p:nvGrpSpPr>
          <p:cNvPr id="10" name="object 2">
            <a:extLst>
              <a:ext uri="{FF2B5EF4-FFF2-40B4-BE49-F238E27FC236}">
                <a16:creationId xmlns:a16="http://schemas.microsoft.com/office/drawing/2014/main" id="{B355F0D5-8169-848F-EB56-652C698B0912}"/>
              </a:ext>
            </a:extLst>
          </p:cNvPr>
          <p:cNvGrpSpPr/>
          <p:nvPr/>
        </p:nvGrpSpPr>
        <p:grpSpPr>
          <a:xfrm>
            <a:off x="231228" y="199697"/>
            <a:ext cx="11498735" cy="6516413"/>
            <a:chOff x="231228" y="199697"/>
            <a:chExt cx="11498735" cy="6516413"/>
          </a:xfrm>
        </p:grpSpPr>
        <p:sp>
          <p:nvSpPr>
            <p:cNvPr id="12" name="object 4">
              <a:extLst>
                <a:ext uri="{FF2B5EF4-FFF2-40B4-BE49-F238E27FC236}">
                  <a16:creationId xmlns:a16="http://schemas.microsoft.com/office/drawing/2014/main" id="{201A756D-E0F6-FEBE-F02D-099CE06DD1D2}"/>
                </a:ext>
              </a:extLst>
            </p:cNvPr>
            <p:cNvSpPr/>
            <p:nvPr/>
          </p:nvSpPr>
          <p:spPr>
            <a:xfrm>
              <a:off x="231228" y="199697"/>
              <a:ext cx="11498735" cy="6516413"/>
            </a:xfrm>
            <a:custGeom>
              <a:avLst/>
              <a:gdLst/>
              <a:ahLst/>
              <a:cxnLst/>
              <a:rect l="l" t="t" r="r" b="b"/>
              <a:pathLst>
                <a:path w="7282180" h="5884545">
                  <a:moveTo>
                    <a:pt x="510550" y="0"/>
                  </a:moveTo>
                  <a:lnTo>
                    <a:pt x="556741" y="175"/>
                  </a:lnTo>
                  <a:lnTo>
                    <a:pt x="604721" y="488"/>
                  </a:lnTo>
                  <a:lnTo>
                    <a:pt x="654200" y="932"/>
                  </a:lnTo>
                  <a:lnTo>
                    <a:pt x="704887" y="1501"/>
                  </a:lnTo>
                  <a:lnTo>
                    <a:pt x="756494" y="2186"/>
                  </a:lnTo>
                  <a:lnTo>
                    <a:pt x="808731" y="2983"/>
                  </a:lnTo>
                  <a:lnTo>
                    <a:pt x="861308" y="3883"/>
                  </a:lnTo>
                  <a:lnTo>
                    <a:pt x="913936" y="4880"/>
                  </a:lnTo>
                  <a:lnTo>
                    <a:pt x="966324" y="5966"/>
                  </a:lnTo>
                  <a:lnTo>
                    <a:pt x="1018183" y="7136"/>
                  </a:lnTo>
                  <a:lnTo>
                    <a:pt x="1069223" y="8381"/>
                  </a:lnTo>
                  <a:lnTo>
                    <a:pt x="6345184" y="36449"/>
                  </a:lnTo>
                  <a:lnTo>
                    <a:pt x="7281682" y="62864"/>
                  </a:lnTo>
                  <a:lnTo>
                    <a:pt x="7281682" y="5854420"/>
                  </a:lnTo>
                  <a:lnTo>
                    <a:pt x="7131949" y="5854039"/>
                  </a:lnTo>
                  <a:lnTo>
                    <a:pt x="7085873" y="5853977"/>
                  </a:lnTo>
                  <a:lnTo>
                    <a:pt x="7039500" y="5853929"/>
                  </a:lnTo>
                  <a:lnTo>
                    <a:pt x="6992834" y="5853897"/>
                  </a:lnTo>
                  <a:lnTo>
                    <a:pt x="6945882" y="5853880"/>
                  </a:lnTo>
                  <a:lnTo>
                    <a:pt x="6898650" y="5853877"/>
                  </a:lnTo>
                  <a:lnTo>
                    <a:pt x="6851142" y="5853889"/>
                  </a:lnTo>
                  <a:lnTo>
                    <a:pt x="6803365" y="5853914"/>
                  </a:lnTo>
                  <a:lnTo>
                    <a:pt x="6755323" y="5853954"/>
                  </a:lnTo>
                  <a:lnTo>
                    <a:pt x="6707024" y="5854007"/>
                  </a:lnTo>
                  <a:lnTo>
                    <a:pt x="6658472" y="5854073"/>
                  </a:lnTo>
                  <a:lnTo>
                    <a:pt x="6609673" y="5854153"/>
                  </a:lnTo>
                  <a:lnTo>
                    <a:pt x="6560632" y="5854245"/>
                  </a:lnTo>
                  <a:lnTo>
                    <a:pt x="6511356" y="5854350"/>
                  </a:lnTo>
                  <a:lnTo>
                    <a:pt x="6461849" y="5854467"/>
                  </a:lnTo>
                  <a:lnTo>
                    <a:pt x="6412118" y="5854596"/>
                  </a:lnTo>
                  <a:lnTo>
                    <a:pt x="6362169" y="5854736"/>
                  </a:lnTo>
                  <a:lnTo>
                    <a:pt x="6312005" y="5854889"/>
                  </a:lnTo>
                  <a:lnTo>
                    <a:pt x="6261635" y="5855052"/>
                  </a:lnTo>
                  <a:lnTo>
                    <a:pt x="6211062" y="5855227"/>
                  </a:lnTo>
                  <a:lnTo>
                    <a:pt x="6160293" y="5855412"/>
                  </a:lnTo>
                  <a:lnTo>
                    <a:pt x="6109333" y="5855608"/>
                  </a:lnTo>
                  <a:lnTo>
                    <a:pt x="6058188" y="5855814"/>
                  </a:lnTo>
                  <a:lnTo>
                    <a:pt x="6006863" y="5856030"/>
                  </a:lnTo>
                  <a:lnTo>
                    <a:pt x="5955364" y="5856255"/>
                  </a:lnTo>
                  <a:lnTo>
                    <a:pt x="5903698" y="5856490"/>
                  </a:lnTo>
                  <a:lnTo>
                    <a:pt x="5851868" y="5856734"/>
                  </a:lnTo>
                  <a:lnTo>
                    <a:pt x="5799882" y="5856988"/>
                  </a:lnTo>
                  <a:lnTo>
                    <a:pt x="5747744" y="5857250"/>
                  </a:lnTo>
                  <a:lnTo>
                    <a:pt x="5695460" y="5857520"/>
                  </a:lnTo>
                  <a:lnTo>
                    <a:pt x="5643036" y="5857798"/>
                  </a:lnTo>
                  <a:lnTo>
                    <a:pt x="5590478" y="5858085"/>
                  </a:lnTo>
                  <a:lnTo>
                    <a:pt x="5537791" y="5858379"/>
                  </a:lnTo>
                  <a:lnTo>
                    <a:pt x="5484980" y="5858680"/>
                  </a:lnTo>
                  <a:lnTo>
                    <a:pt x="5432052" y="5858989"/>
                  </a:lnTo>
                  <a:lnTo>
                    <a:pt x="5379012" y="5859304"/>
                  </a:lnTo>
                  <a:lnTo>
                    <a:pt x="5325865" y="5859626"/>
                  </a:lnTo>
                  <a:lnTo>
                    <a:pt x="5272618" y="5859955"/>
                  </a:lnTo>
                  <a:lnTo>
                    <a:pt x="5219275" y="5860289"/>
                  </a:lnTo>
                  <a:lnTo>
                    <a:pt x="5165843" y="5860630"/>
                  </a:lnTo>
                  <a:lnTo>
                    <a:pt x="5112327" y="5860976"/>
                  </a:lnTo>
                  <a:lnTo>
                    <a:pt x="5058733" y="5861327"/>
                  </a:lnTo>
                  <a:lnTo>
                    <a:pt x="5005066" y="5861684"/>
                  </a:lnTo>
                  <a:lnTo>
                    <a:pt x="4951332" y="5862045"/>
                  </a:lnTo>
                  <a:lnTo>
                    <a:pt x="4897537" y="5862411"/>
                  </a:lnTo>
                  <a:lnTo>
                    <a:pt x="4843686" y="5862781"/>
                  </a:lnTo>
                  <a:lnTo>
                    <a:pt x="4789784" y="5863156"/>
                  </a:lnTo>
                  <a:lnTo>
                    <a:pt x="4735839" y="5863534"/>
                  </a:lnTo>
                  <a:lnTo>
                    <a:pt x="4681854" y="5863915"/>
                  </a:lnTo>
                  <a:lnTo>
                    <a:pt x="4627836" y="5864300"/>
                  </a:lnTo>
                  <a:lnTo>
                    <a:pt x="4573790" y="5864688"/>
                  </a:lnTo>
                  <a:lnTo>
                    <a:pt x="4519722" y="5865079"/>
                  </a:lnTo>
                  <a:lnTo>
                    <a:pt x="4465638" y="5865472"/>
                  </a:lnTo>
                  <a:lnTo>
                    <a:pt x="4411543" y="5865868"/>
                  </a:lnTo>
                  <a:lnTo>
                    <a:pt x="4357443" y="5866266"/>
                  </a:lnTo>
                  <a:lnTo>
                    <a:pt x="4303344" y="5866665"/>
                  </a:lnTo>
                  <a:lnTo>
                    <a:pt x="4249250" y="5867066"/>
                  </a:lnTo>
                  <a:lnTo>
                    <a:pt x="4195168" y="5867468"/>
                  </a:lnTo>
                  <a:lnTo>
                    <a:pt x="4141104" y="5867871"/>
                  </a:lnTo>
                  <a:lnTo>
                    <a:pt x="4087062" y="5868275"/>
                  </a:lnTo>
                  <a:lnTo>
                    <a:pt x="4033049" y="5868679"/>
                  </a:lnTo>
                  <a:lnTo>
                    <a:pt x="3979071" y="5869083"/>
                  </a:lnTo>
                  <a:lnTo>
                    <a:pt x="3925132" y="5869488"/>
                  </a:lnTo>
                  <a:lnTo>
                    <a:pt x="3871238" y="5869892"/>
                  </a:lnTo>
                  <a:lnTo>
                    <a:pt x="3817396" y="5870295"/>
                  </a:lnTo>
                  <a:lnTo>
                    <a:pt x="3763610" y="5870698"/>
                  </a:lnTo>
                  <a:lnTo>
                    <a:pt x="3709887" y="5871100"/>
                  </a:lnTo>
                  <a:lnTo>
                    <a:pt x="3656232" y="5871500"/>
                  </a:lnTo>
                  <a:lnTo>
                    <a:pt x="3602650" y="5871899"/>
                  </a:lnTo>
                  <a:lnTo>
                    <a:pt x="3549147" y="5872296"/>
                  </a:lnTo>
                  <a:lnTo>
                    <a:pt x="3495730" y="5872691"/>
                  </a:lnTo>
                  <a:lnTo>
                    <a:pt x="3442402" y="5873083"/>
                  </a:lnTo>
                  <a:lnTo>
                    <a:pt x="3389171" y="5873473"/>
                  </a:lnTo>
                  <a:lnTo>
                    <a:pt x="3336042" y="5873860"/>
                  </a:lnTo>
                  <a:lnTo>
                    <a:pt x="3283019" y="5874244"/>
                  </a:lnTo>
                  <a:lnTo>
                    <a:pt x="3230110" y="5874625"/>
                  </a:lnTo>
                  <a:lnTo>
                    <a:pt x="3177320" y="5875002"/>
                  </a:lnTo>
                  <a:lnTo>
                    <a:pt x="3124653" y="5875375"/>
                  </a:lnTo>
                  <a:lnTo>
                    <a:pt x="3072117" y="5875744"/>
                  </a:lnTo>
                  <a:lnTo>
                    <a:pt x="3019715" y="5876108"/>
                  </a:lnTo>
                  <a:lnTo>
                    <a:pt x="2967455" y="5876468"/>
                  </a:lnTo>
                  <a:lnTo>
                    <a:pt x="2915342" y="5876823"/>
                  </a:lnTo>
                  <a:lnTo>
                    <a:pt x="2863381" y="5877173"/>
                  </a:lnTo>
                  <a:lnTo>
                    <a:pt x="2811578" y="5877517"/>
                  </a:lnTo>
                  <a:lnTo>
                    <a:pt x="2759938" y="5877856"/>
                  </a:lnTo>
                  <a:lnTo>
                    <a:pt x="2708468" y="5878189"/>
                  </a:lnTo>
                  <a:lnTo>
                    <a:pt x="2657172" y="5878515"/>
                  </a:lnTo>
                  <a:lnTo>
                    <a:pt x="2606057" y="5878835"/>
                  </a:lnTo>
                  <a:lnTo>
                    <a:pt x="2555128" y="5879148"/>
                  </a:lnTo>
                  <a:lnTo>
                    <a:pt x="2504391" y="5879455"/>
                  </a:lnTo>
                  <a:lnTo>
                    <a:pt x="2453851" y="5879754"/>
                  </a:lnTo>
                  <a:lnTo>
                    <a:pt x="2403514" y="5880046"/>
                  </a:lnTo>
                  <a:lnTo>
                    <a:pt x="2353386" y="5880330"/>
                  </a:lnTo>
                  <a:lnTo>
                    <a:pt x="2303471" y="5880606"/>
                  </a:lnTo>
                  <a:lnTo>
                    <a:pt x="2253777" y="5880873"/>
                  </a:lnTo>
                  <a:lnTo>
                    <a:pt x="2204308" y="5881132"/>
                  </a:lnTo>
                  <a:lnTo>
                    <a:pt x="2155070" y="5881383"/>
                  </a:lnTo>
                  <a:lnTo>
                    <a:pt x="2106069" y="5881624"/>
                  </a:lnTo>
                  <a:lnTo>
                    <a:pt x="2057310" y="5881856"/>
                  </a:lnTo>
                  <a:lnTo>
                    <a:pt x="2008799" y="5882079"/>
                  </a:lnTo>
                  <a:lnTo>
                    <a:pt x="1960542" y="5882292"/>
                  </a:lnTo>
                  <a:lnTo>
                    <a:pt x="1912543" y="5882495"/>
                  </a:lnTo>
                  <a:lnTo>
                    <a:pt x="1864810" y="5882687"/>
                  </a:lnTo>
                  <a:lnTo>
                    <a:pt x="1817347" y="5882869"/>
                  </a:lnTo>
                  <a:lnTo>
                    <a:pt x="1770160" y="5883040"/>
                  </a:lnTo>
                  <a:lnTo>
                    <a:pt x="1723255" y="5883200"/>
                  </a:lnTo>
                  <a:lnTo>
                    <a:pt x="1676637" y="5883349"/>
                  </a:lnTo>
                  <a:lnTo>
                    <a:pt x="1630312" y="5883486"/>
                  </a:lnTo>
                  <a:lnTo>
                    <a:pt x="1584286" y="5883611"/>
                  </a:lnTo>
                  <a:lnTo>
                    <a:pt x="1538564" y="5883724"/>
                  </a:lnTo>
                  <a:lnTo>
                    <a:pt x="1493151" y="5883825"/>
                  </a:lnTo>
                  <a:lnTo>
                    <a:pt x="1448054" y="5883913"/>
                  </a:lnTo>
                  <a:lnTo>
                    <a:pt x="1403279" y="5883989"/>
                  </a:lnTo>
                  <a:lnTo>
                    <a:pt x="1358829" y="5884051"/>
                  </a:lnTo>
                  <a:lnTo>
                    <a:pt x="1314713" y="5884100"/>
                  </a:lnTo>
                  <a:lnTo>
                    <a:pt x="1270934" y="5884135"/>
                  </a:lnTo>
                  <a:lnTo>
                    <a:pt x="1227498" y="5884156"/>
                  </a:lnTo>
                  <a:lnTo>
                    <a:pt x="1184412" y="5884164"/>
                  </a:lnTo>
                  <a:lnTo>
                    <a:pt x="1120592" y="5880677"/>
                  </a:lnTo>
                  <a:lnTo>
                    <a:pt x="1058383" y="5877822"/>
                  </a:lnTo>
                  <a:lnTo>
                    <a:pt x="997716" y="5875536"/>
                  </a:lnTo>
                  <a:lnTo>
                    <a:pt x="938522" y="5873756"/>
                  </a:lnTo>
                  <a:lnTo>
                    <a:pt x="880734" y="5872418"/>
                  </a:lnTo>
                  <a:lnTo>
                    <a:pt x="824281" y="5871459"/>
                  </a:lnTo>
                  <a:lnTo>
                    <a:pt x="769096" y="5870817"/>
                  </a:lnTo>
                  <a:lnTo>
                    <a:pt x="715109" y="5870427"/>
                  </a:lnTo>
                  <a:lnTo>
                    <a:pt x="662252" y="5870227"/>
                  </a:lnTo>
                  <a:lnTo>
                    <a:pt x="610456" y="5870153"/>
                  </a:lnTo>
                  <a:lnTo>
                    <a:pt x="559651" y="5870143"/>
                  </a:lnTo>
                  <a:lnTo>
                    <a:pt x="509771" y="5870132"/>
                  </a:lnTo>
                  <a:lnTo>
                    <a:pt x="460745" y="5870058"/>
                  </a:lnTo>
                  <a:lnTo>
                    <a:pt x="412504" y="5869858"/>
                  </a:lnTo>
                  <a:lnTo>
                    <a:pt x="364981" y="5869469"/>
                  </a:lnTo>
                  <a:lnTo>
                    <a:pt x="318106" y="5868826"/>
                  </a:lnTo>
                  <a:lnTo>
                    <a:pt x="271811" y="5867867"/>
                  </a:lnTo>
                  <a:lnTo>
                    <a:pt x="226026" y="5866530"/>
                  </a:lnTo>
                  <a:lnTo>
                    <a:pt x="180683" y="5864749"/>
                  </a:lnTo>
                  <a:lnTo>
                    <a:pt x="135714" y="5862463"/>
                  </a:lnTo>
                  <a:lnTo>
                    <a:pt x="91049" y="5859609"/>
                  </a:lnTo>
                  <a:lnTo>
                    <a:pt x="46619" y="5856122"/>
                  </a:lnTo>
                  <a:lnTo>
                    <a:pt x="44024" y="5805565"/>
                  </a:lnTo>
                  <a:lnTo>
                    <a:pt x="41510" y="5754668"/>
                  </a:lnTo>
                  <a:lnTo>
                    <a:pt x="39079" y="5703440"/>
                  </a:lnTo>
                  <a:lnTo>
                    <a:pt x="36727" y="5651890"/>
                  </a:lnTo>
                  <a:lnTo>
                    <a:pt x="34456" y="5600027"/>
                  </a:lnTo>
                  <a:lnTo>
                    <a:pt x="32265" y="5547860"/>
                  </a:lnTo>
                  <a:lnTo>
                    <a:pt x="30152" y="5495399"/>
                  </a:lnTo>
                  <a:lnTo>
                    <a:pt x="28117" y="5442652"/>
                  </a:lnTo>
                  <a:lnTo>
                    <a:pt x="26159" y="5389628"/>
                  </a:lnTo>
                  <a:lnTo>
                    <a:pt x="24278" y="5336337"/>
                  </a:lnTo>
                  <a:lnTo>
                    <a:pt x="22473" y="5282788"/>
                  </a:lnTo>
                  <a:lnTo>
                    <a:pt x="20744" y="5228990"/>
                  </a:lnTo>
                  <a:lnTo>
                    <a:pt x="19089" y="5174951"/>
                  </a:lnTo>
                  <a:lnTo>
                    <a:pt x="17508" y="5120682"/>
                  </a:lnTo>
                  <a:lnTo>
                    <a:pt x="16000" y="5066190"/>
                  </a:lnTo>
                  <a:lnTo>
                    <a:pt x="14565" y="5011486"/>
                  </a:lnTo>
                  <a:lnTo>
                    <a:pt x="13202" y="4956578"/>
                  </a:lnTo>
                  <a:lnTo>
                    <a:pt x="11910" y="4901476"/>
                  </a:lnTo>
                  <a:lnTo>
                    <a:pt x="10689" y="4846188"/>
                  </a:lnTo>
                  <a:lnTo>
                    <a:pt x="9538" y="4790723"/>
                  </a:lnTo>
                  <a:lnTo>
                    <a:pt x="8456" y="4735091"/>
                  </a:lnTo>
                  <a:lnTo>
                    <a:pt x="7442" y="4679301"/>
                  </a:lnTo>
                  <a:lnTo>
                    <a:pt x="6497" y="4623362"/>
                  </a:lnTo>
                  <a:lnTo>
                    <a:pt x="5619" y="4567283"/>
                  </a:lnTo>
                  <a:lnTo>
                    <a:pt x="4807" y="4511072"/>
                  </a:lnTo>
                  <a:lnTo>
                    <a:pt x="4061" y="4454740"/>
                  </a:lnTo>
                  <a:lnTo>
                    <a:pt x="3380" y="4398295"/>
                  </a:lnTo>
                  <a:lnTo>
                    <a:pt x="2764" y="4341747"/>
                  </a:lnTo>
                  <a:lnTo>
                    <a:pt x="2211" y="4285104"/>
                  </a:lnTo>
                  <a:lnTo>
                    <a:pt x="1722" y="4228376"/>
                  </a:lnTo>
                  <a:lnTo>
                    <a:pt x="1295" y="4171571"/>
                  </a:lnTo>
                  <a:lnTo>
                    <a:pt x="930" y="4114699"/>
                  </a:lnTo>
                  <a:lnTo>
                    <a:pt x="626" y="4057768"/>
                  </a:lnTo>
                  <a:lnTo>
                    <a:pt x="382" y="4000789"/>
                  </a:lnTo>
                  <a:lnTo>
                    <a:pt x="199" y="3943770"/>
                  </a:lnTo>
                  <a:lnTo>
                    <a:pt x="74" y="3886720"/>
                  </a:lnTo>
                  <a:lnTo>
                    <a:pt x="8" y="3829648"/>
                  </a:lnTo>
                  <a:lnTo>
                    <a:pt x="0" y="3772563"/>
                  </a:lnTo>
                  <a:lnTo>
                    <a:pt x="48" y="3715475"/>
                  </a:lnTo>
                  <a:lnTo>
                    <a:pt x="153" y="3658392"/>
                  </a:lnTo>
                  <a:lnTo>
                    <a:pt x="314" y="3601324"/>
                  </a:lnTo>
                  <a:lnTo>
                    <a:pt x="530" y="3544280"/>
                  </a:lnTo>
                  <a:lnTo>
                    <a:pt x="800" y="3487268"/>
                  </a:lnTo>
                  <a:lnTo>
                    <a:pt x="1123" y="3430298"/>
                  </a:lnTo>
                  <a:lnTo>
                    <a:pt x="1500" y="3373380"/>
                  </a:lnTo>
                  <a:lnTo>
                    <a:pt x="1929" y="3316521"/>
                  </a:lnTo>
                  <a:lnTo>
                    <a:pt x="2410" y="3259732"/>
                  </a:lnTo>
                  <a:lnTo>
                    <a:pt x="2942" y="3203021"/>
                  </a:lnTo>
                  <a:lnTo>
                    <a:pt x="3524" y="3146397"/>
                  </a:lnTo>
                  <a:lnTo>
                    <a:pt x="4155" y="3089870"/>
                  </a:lnTo>
                  <a:lnTo>
                    <a:pt x="4836" y="3033448"/>
                  </a:lnTo>
                  <a:lnTo>
                    <a:pt x="5565" y="2977141"/>
                  </a:lnTo>
                  <a:lnTo>
                    <a:pt x="6341" y="2920958"/>
                  </a:lnTo>
                  <a:lnTo>
                    <a:pt x="7165" y="2864907"/>
                  </a:lnTo>
                  <a:lnTo>
                    <a:pt x="8034" y="2808999"/>
                  </a:lnTo>
                  <a:lnTo>
                    <a:pt x="8949" y="2753242"/>
                  </a:lnTo>
                  <a:lnTo>
                    <a:pt x="9910" y="2697645"/>
                  </a:lnTo>
                  <a:lnTo>
                    <a:pt x="10914" y="2642217"/>
                  </a:lnTo>
                  <a:lnTo>
                    <a:pt x="11962" y="2586967"/>
                  </a:lnTo>
                  <a:lnTo>
                    <a:pt x="13052" y="2531905"/>
                  </a:lnTo>
                  <a:lnTo>
                    <a:pt x="14185" y="2477040"/>
                  </a:lnTo>
                  <a:lnTo>
                    <a:pt x="15359" y="2422380"/>
                  </a:lnTo>
                  <a:lnTo>
                    <a:pt x="16575" y="2367935"/>
                  </a:lnTo>
                  <a:lnTo>
                    <a:pt x="17830" y="2313713"/>
                  </a:lnTo>
                  <a:lnTo>
                    <a:pt x="19125" y="2259725"/>
                  </a:lnTo>
                  <a:lnTo>
                    <a:pt x="20458" y="2205979"/>
                  </a:lnTo>
                  <a:lnTo>
                    <a:pt x="21830" y="2152484"/>
                  </a:lnTo>
                  <a:lnTo>
                    <a:pt x="23239" y="2099249"/>
                  </a:lnTo>
                  <a:lnTo>
                    <a:pt x="24685" y="2046283"/>
                  </a:lnTo>
                  <a:lnTo>
                    <a:pt x="26167" y="1993596"/>
                  </a:lnTo>
                  <a:lnTo>
                    <a:pt x="27685" y="1941196"/>
                  </a:lnTo>
                  <a:lnTo>
                    <a:pt x="29237" y="1889093"/>
                  </a:lnTo>
                  <a:lnTo>
                    <a:pt x="30823" y="1837296"/>
                  </a:lnTo>
                  <a:lnTo>
                    <a:pt x="32443" y="1785813"/>
                  </a:lnTo>
                  <a:lnTo>
                    <a:pt x="34095" y="1734655"/>
                  </a:lnTo>
                  <a:lnTo>
                    <a:pt x="35779" y="1683829"/>
                  </a:lnTo>
                  <a:lnTo>
                    <a:pt x="37495" y="1633346"/>
                  </a:lnTo>
                  <a:lnTo>
                    <a:pt x="39241" y="1583213"/>
                  </a:lnTo>
                  <a:lnTo>
                    <a:pt x="41018" y="1533441"/>
                  </a:lnTo>
                  <a:lnTo>
                    <a:pt x="42824" y="1484039"/>
                  </a:lnTo>
                  <a:lnTo>
                    <a:pt x="44658" y="1435015"/>
                  </a:lnTo>
                  <a:lnTo>
                    <a:pt x="46520" y="1386378"/>
                  </a:lnTo>
                  <a:lnTo>
                    <a:pt x="48410" y="1338138"/>
                  </a:lnTo>
                  <a:lnTo>
                    <a:pt x="50326" y="1290304"/>
                  </a:lnTo>
                  <a:lnTo>
                    <a:pt x="52268" y="1242885"/>
                  </a:lnTo>
                  <a:lnTo>
                    <a:pt x="54236" y="1195890"/>
                  </a:lnTo>
                  <a:lnTo>
                    <a:pt x="56228" y="1149328"/>
                  </a:lnTo>
                  <a:lnTo>
                    <a:pt x="58244" y="1103208"/>
                  </a:lnTo>
                  <a:lnTo>
                    <a:pt x="60283" y="1057539"/>
                  </a:lnTo>
                  <a:lnTo>
                    <a:pt x="62345" y="1012331"/>
                  </a:lnTo>
                  <a:lnTo>
                    <a:pt x="64429" y="967592"/>
                  </a:lnTo>
                  <a:lnTo>
                    <a:pt x="66533" y="923331"/>
                  </a:lnTo>
                  <a:lnTo>
                    <a:pt x="68659" y="879559"/>
                  </a:lnTo>
                  <a:lnTo>
                    <a:pt x="70804" y="836283"/>
                  </a:lnTo>
                  <a:lnTo>
                    <a:pt x="72969" y="793513"/>
                  </a:lnTo>
                  <a:lnTo>
                    <a:pt x="75152" y="751258"/>
                  </a:lnTo>
                  <a:lnTo>
                    <a:pt x="77352" y="709527"/>
                  </a:lnTo>
                  <a:lnTo>
                    <a:pt x="79570" y="668329"/>
                  </a:lnTo>
                  <a:lnTo>
                    <a:pt x="81805" y="627673"/>
                  </a:lnTo>
                  <a:lnTo>
                    <a:pt x="84055" y="587569"/>
                  </a:lnTo>
                  <a:lnTo>
                    <a:pt x="86320" y="548025"/>
                  </a:lnTo>
                  <a:lnTo>
                    <a:pt x="88600" y="509050"/>
                  </a:lnTo>
                  <a:lnTo>
                    <a:pt x="90893" y="470655"/>
                  </a:lnTo>
                  <a:lnTo>
                    <a:pt x="95519" y="395635"/>
                  </a:lnTo>
                  <a:lnTo>
                    <a:pt x="100192" y="323040"/>
                  </a:lnTo>
                  <a:lnTo>
                    <a:pt x="104906" y="252940"/>
                  </a:lnTo>
                  <a:lnTo>
                    <a:pt x="109656" y="185410"/>
                  </a:lnTo>
                  <a:lnTo>
                    <a:pt x="114437" y="120523"/>
                  </a:lnTo>
                  <a:lnTo>
                    <a:pt x="117401" y="68728"/>
                  </a:lnTo>
                  <a:lnTo>
                    <a:pt x="130456" y="18466"/>
                  </a:lnTo>
                  <a:lnTo>
                    <a:pt x="173599" y="8751"/>
                  </a:lnTo>
                  <a:lnTo>
                    <a:pt x="214175" y="7642"/>
                  </a:lnTo>
                  <a:lnTo>
                    <a:pt x="271536" y="2920"/>
                  </a:lnTo>
                  <a:lnTo>
                    <a:pt x="308122" y="1727"/>
                  </a:lnTo>
                  <a:lnTo>
                    <a:pt x="350987" y="868"/>
                  </a:lnTo>
                  <a:lnTo>
                    <a:pt x="399461" y="314"/>
                  </a:lnTo>
                  <a:lnTo>
                    <a:pt x="452872" y="35"/>
                  </a:lnTo>
                  <a:lnTo>
                    <a:pt x="510550" y="0"/>
                  </a:lnTo>
                  <a:close/>
                </a:path>
              </a:pathLst>
            </a:custGeom>
            <a:ln w="19050">
              <a:solidFill>
                <a:srgbClr val="000000"/>
              </a:solidFill>
            </a:ln>
          </p:spPr>
          <p:txBody>
            <a:bodyPr wrap="square" lIns="0" tIns="0" rIns="0" bIns="0" rtlCol="0"/>
            <a:lstStyle/>
            <a:p>
              <a:endParaRPr/>
            </a:p>
          </p:txBody>
        </p:sp>
        <p:sp>
          <p:nvSpPr>
            <p:cNvPr id="13" name="object 5">
              <a:extLst>
                <a:ext uri="{FF2B5EF4-FFF2-40B4-BE49-F238E27FC236}">
                  <a16:creationId xmlns:a16="http://schemas.microsoft.com/office/drawing/2014/main" id="{935BB2FD-6CEF-D679-9985-ADAEE5088FE8}"/>
                </a:ext>
              </a:extLst>
            </p:cNvPr>
            <p:cNvSpPr/>
            <p:nvPr/>
          </p:nvSpPr>
          <p:spPr>
            <a:xfrm>
              <a:off x="550994" y="979992"/>
              <a:ext cx="4639310" cy="3820795"/>
            </a:xfrm>
            <a:custGeom>
              <a:avLst/>
              <a:gdLst/>
              <a:ahLst/>
              <a:cxnLst/>
              <a:rect l="l" t="t" r="r" b="b"/>
              <a:pathLst>
                <a:path w="4639310" h="3820795">
                  <a:moveTo>
                    <a:pt x="3362905" y="0"/>
                  </a:moveTo>
                  <a:lnTo>
                    <a:pt x="3311437" y="359"/>
                  </a:lnTo>
                  <a:lnTo>
                    <a:pt x="3258930" y="1202"/>
                  </a:lnTo>
                  <a:lnTo>
                    <a:pt x="3205440" y="2516"/>
                  </a:lnTo>
                  <a:lnTo>
                    <a:pt x="3151022" y="4291"/>
                  </a:lnTo>
                  <a:lnTo>
                    <a:pt x="3095732" y="6515"/>
                  </a:lnTo>
                  <a:lnTo>
                    <a:pt x="3039627" y="9176"/>
                  </a:lnTo>
                  <a:lnTo>
                    <a:pt x="2982761" y="12264"/>
                  </a:lnTo>
                  <a:lnTo>
                    <a:pt x="2925190" y="15766"/>
                  </a:lnTo>
                  <a:lnTo>
                    <a:pt x="2866971" y="19671"/>
                  </a:lnTo>
                  <a:lnTo>
                    <a:pt x="2808158" y="23969"/>
                  </a:lnTo>
                  <a:lnTo>
                    <a:pt x="2748807" y="28647"/>
                  </a:lnTo>
                  <a:lnTo>
                    <a:pt x="2688975" y="33694"/>
                  </a:lnTo>
                  <a:lnTo>
                    <a:pt x="2628717" y="39099"/>
                  </a:lnTo>
                  <a:lnTo>
                    <a:pt x="2568088" y="44850"/>
                  </a:lnTo>
                  <a:lnTo>
                    <a:pt x="2507144" y="50936"/>
                  </a:lnTo>
                  <a:lnTo>
                    <a:pt x="2445941" y="57345"/>
                  </a:lnTo>
                  <a:lnTo>
                    <a:pt x="2384535" y="64067"/>
                  </a:lnTo>
                  <a:lnTo>
                    <a:pt x="2322982" y="71090"/>
                  </a:lnTo>
                  <a:lnTo>
                    <a:pt x="2261336" y="78401"/>
                  </a:lnTo>
                  <a:lnTo>
                    <a:pt x="2199654" y="85991"/>
                  </a:lnTo>
                  <a:lnTo>
                    <a:pt x="2137991" y="93847"/>
                  </a:lnTo>
                  <a:lnTo>
                    <a:pt x="2076404" y="101959"/>
                  </a:lnTo>
                  <a:lnTo>
                    <a:pt x="2014947" y="110314"/>
                  </a:lnTo>
                  <a:lnTo>
                    <a:pt x="1953677" y="118901"/>
                  </a:lnTo>
                  <a:lnTo>
                    <a:pt x="1831919" y="136728"/>
                  </a:lnTo>
                  <a:lnTo>
                    <a:pt x="1711576" y="155347"/>
                  </a:lnTo>
                  <a:lnTo>
                    <a:pt x="1593093" y="174667"/>
                  </a:lnTo>
                  <a:lnTo>
                    <a:pt x="1476916" y="194597"/>
                  </a:lnTo>
                  <a:lnTo>
                    <a:pt x="1363490" y="215046"/>
                  </a:lnTo>
                  <a:lnTo>
                    <a:pt x="1253261" y="235923"/>
                  </a:lnTo>
                  <a:lnTo>
                    <a:pt x="1199484" y="246493"/>
                  </a:lnTo>
                  <a:lnTo>
                    <a:pt x="1146674" y="257136"/>
                  </a:lnTo>
                  <a:lnTo>
                    <a:pt x="1094886" y="267840"/>
                  </a:lnTo>
                  <a:lnTo>
                    <a:pt x="1044175" y="278594"/>
                  </a:lnTo>
                  <a:lnTo>
                    <a:pt x="994599" y="289387"/>
                  </a:lnTo>
                  <a:lnTo>
                    <a:pt x="946211" y="300207"/>
                  </a:lnTo>
                  <a:lnTo>
                    <a:pt x="899068" y="311042"/>
                  </a:lnTo>
                  <a:lnTo>
                    <a:pt x="853225" y="321882"/>
                  </a:lnTo>
                  <a:lnTo>
                    <a:pt x="808739" y="332715"/>
                  </a:lnTo>
                  <a:lnTo>
                    <a:pt x="765665" y="343529"/>
                  </a:lnTo>
                  <a:lnTo>
                    <a:pt x="724058" y="354313"/>
                  </a:lnTo>
                  <a:lnTo>
                    <a:pt x="683975" y="365056"/>
                  </a:lnTo>
                  <a:lnTo>
                    <a:pt x="645471" y="375747"/>
                  </a:lnTo>
                  <a:lnTo>
                    <a:pt x="608601" y="386373"/>
                  </a:lnTo>
                  <a:lnTo>
                    <a:pt x="539989" y="407388"/>
                  </a:lnTo>
                  <a:lnTo>
                    <a:pt x="478584" y="428009"/>
                  </a:lnTo>
                  <a:lnTo>
                    <a:pt x="424832" y="448146"/>
                  </a:lnTo>
                  <a:lnTo>
                    <a:pt x="379179" y="467708"/>
                  </a:lnTo>
                  <a:lnTo>
                    <a:pt x="342069" y="486603"/>
                  </a:lnTo>
                  <a:lnTo>
                    <a:pt x="304309" y="518516"/>
                  </a:lnTo>
                  <a:lnTo>
                    <a:pt x="269305" y="551662"/>
                  </a:lnTo>
                  <a:lnTo>
                    <a:pt x="236963" y="586014"/>
                  </a:lnTo>
                  <a:lnTo>
                    <a:pt x="207185" y="621542"/>
                  </a:lnTo>
                  <a:lnTo>
                    <a:pt x="179875" y="658220"/>
                  </a:lnTo>
                  <a:lnTo>
                    <a:pt x="154937" y="696020"/>
                  </a:lnTo>
                  <a:lnTo>
                    <a:pt x="132276" y="734914"/>
                  </a:lnTo>
                  <a:lnTo>
                    <a:pt x="111794" y="774873"/>
                  </a:lnTo>
                  <a:lnTo>
                    <a:pt x="93395" y="815871"/>
                  </a:lnTo>
                  <a:lnTo>
                    <a:pt x="76983" y="857880"/>
                  </a:lnTo>
                  <a:lnTo>
                    <a:pt x="62463" y="900871"/>
                  </a:lnTo>
                  <a:lnTo>
                    <a:pt x="49737" y="944817"/>
                  </a:lnTo>
                  <a:lnTo>
                    <a:pt x="38709" y="989690"/>
                  </a:lnTo>
                  <a:lnTo>
                    <a:pt x="29283" y="1035462"/>
                  </a:lnTo>
                  <a:lnTo>
                    <a:pt x="21363" y="1082106"/>
                  </a:lnTo>
                  <a:lnTo>
                    <a:pt x="14852" y="1129593"/>
                  </a:lnTo>
                  <a:lnTo>
                    <a:pt x="9655" y="1177897"/>
                  </a:lnTo>
                  <a:lnTo>
                    <a:pt x="5675" y="1226988"/>
                  </a:lnTo>
                  <a:lnTo>
                    <a:pt x="2816" y="1276840"/>
                  </a:lnTo>
                  <a:lnTo>
                    <a:pt x="981" y="1327424"/>
                  </a:lnTo>
                  <a:lnTo>
                    <a:pt x="74" y="1378713"/>
                  </a:lnTo>
                  <a:lnTo>
                    <a:pt x="0" y="1430679"/>
                  </a:lnTo>
                  <a:lnTo>
                    <a:pt x="661" y="1483294"/>
                  </a:lnTo>
                  <a:lnTo>
                    <a:pt x="1961" y="1536530"/>
                  </a:lnTo>
                  <a:lnTo>
                    <a:pt x="3805" y="1590360"/>
                  </a:lnTo>
                  <a:lnTo>
                    <a:pt x="5877" y="1632357"/>
                  </a:lnTo>
                  <a:lnTo>
                    <a:pt x="8922" y="1676255"/>
                  </a:lnTo>
                  <a:lnTo>
                    <a:pt x="12915" y="1721911"/>
                  </a:lnTo>
                  <a:lnTo>
                    <a:pt x="17829" y="1769179"/>
                  </a:lnTo>
                  <a:lnTo>
                    <a:pt x="23640" y="1817916"/>
                  </a:lnTo>
                  <a:lnTo>
                    <a:pt x="30321" y="1867977"/>
                  </a:lnTo>
                  <a:lnTo>
                    <a:pt x="37847" y="1919217"/>
                  </a:lnTo>
                  <a:lnTo>
                    <a:pt x="46193" y="1971493"/>
                  </a:lnTo>
                  <a:lnTo>
                    <a:pt x="55332" y="2024659"/>
                  </a:lnTo>
                  <a:lnTo>
                    <a:pt x="65240" y="2078572"/>
                  </a:lnTo>
                  <a:lnTo>
                    <a:pt x="75890" y="2133087"/>
                  </a:lnTo>
                  <a:lnTo>
                    <a:pt x="87257" y="2188060"/>
                  </a:lnTo>
                  <a:lnTo>
                    <a:pt x="99315" y="2243345"/>
                  </a:lnTo>
                  <a:lnTo>
                    <a:pt x="112039" y="2298800"/>
                  </a:lnTo>
                  <a:lnTo>
                    <a:pt x="125403" y="2354279"/>
                  </a:lnTo>
                  <a:lnTo>
                    <a:pt x="139381" y="2409638"/>
                  </a:lnTo>
                  <a:lnTo>
                    <a:pt x="153948" y="2464733"/>
                  </a:lnTo>
                  <a:lnTo>
                    <a:pt x="169079" y="2519419"/>
                  </a:lnTo>
                  <a:lnTo>
                    <a:pt x="184747" y="2573551"/>
                  </a:lnTo>
                  <a:lnTo>
                    <a:pt x="200927" y="2626987"/>
                  </a:lnTo>
                  <a:lnTo>
                    <a:pt x="217594" y="2679580"/>
                  </a:lnTo>
                  <a:lnTo>
                    <a:pt x="234721" y="2731187"/>
                  </a:lnTo>
                  <a:lnTo>
                    <a:pt x="252284" y="2781663"/>
                  </a:lnTo>
                  <a:lnTo>
                    <a:pt x="270256" y="2830864"/>
                  </a:lnTo>
                  <a:lnTo>
                    <a:pt x="288612" y="2878645"/>
                  </a:lnTo>
                  <a:lnTo>
                    <a:pt x="307326" y="2924862"/>
                  </a:lnTo>
                  <a:lnTo>
                    <a:pt x="326373" y="2969372"/>
                  </a:lnTo>
                  <a:lnTo>
                    <a:pt x="345728" y="3012028"/>
                  </a:lnTo>
                  <a:lnTo>
                    <a:pt x="365363" y="3052687"/>
                  </a:lnTo>
                  <a:lnTo>
                    <a:pt x="385255" y="3091205"/>
                  </a:lnTo>
                  <a:lnTo>
                    <a:pt x="405377" y="3127437"/>
                  </a:lnTo>
                  <a:lnTo>
                    <a:pt x="425704" y="3161238"/>
                  </a:lnTo>
                  <a:lnTo>
                    <a:pt x="477540" y="3235744"/>
                  </a:lnTo>
                  <a:lnTo>
                    <a:pt x="509779" y="3275962"/>
                  </a:lnTo>
                  <a:lnTo>
                    <a:pt x="542937" y="3313202"/>
                  </a:lnTo>
                  <a:lnTo>
                    <a:pt x="577026" y="3347544"/>
                  </a:lnTo>
                  <a:lnTo>
                    <a:pt x="612056" y="3379070"/>
                  </a:lnTo>
                  <a:lnTo>
                    <a:pt x="648040" y="3407863"/>
                  </a:lnTo>
                  <a:lnTo>
                    <a:pt x="684988" y="3434004"/>
                  </a:lnTo>
                  <a:lnTo>
                    <a:pt x="722911" y="3457574"/>
                  </a:lnTo>
                  <a:lnTo>
                    <a:pt x="761821" y="3478655"/>
                  </a:lnTo>
                  <a:lnTo>
                    <a:pt x="801728" y="3497330"/>
                  </a:lnTo>
                  <a:lnTo>
                    <a:pt x="842645" y="3513679"/>
                  </a:lnTo>
                  <a:lnTo>
                    <a:pt x="884581" y="3527785"/>
                  </a:lnTo>
                  <a:lnTo>
                    <a:pt x="927549" y="3539729"/>
                  </a:lnTo>
                  <a:lnTo>
                    <a:pt x="971560" y="3549594"/>
                  </a:lnTo>
                  <a:lnTo>
                    <a:pt x="1016624" y="3557459"/>
                  </a:lnTo>
                  <a:lnTo>
                    <a:pt x="1062753" y="3563409"/>
                  </a:lnTo>
                  <a:lnTo>
                    <a:pt x="1109957" y="3567523"/>
                  </a:lnTo>
                  <a:lnTo>
                    <a:pt x="1158250" y="3569884"/>
                  </a:lnTo>
                  <a:lnTo>
                    <a:pt x="1207640" y="3570574"/>
                  </a:lnTo>
                  <a:lnTo>
                    <a:pt x="1258140" y="3569674"/>
                  </a:lnTo>
                  <a:lnTo>
                    <a:pt x="1309761" y="3567266"/>
                  </a:lnTo>
                  <a:lnTo>
                    <a:pt x="1362514" y="3563432"/>
                  </a:lnTo>
                  <a:lnTo>
                    <a:pt x="1403071" y="3591489"/>
                  </a:lnTo>
                  <a:lnTo>
                    <a:pt x="1517137" y="3659682"/>
                  </a:lnTo>
                  <a:lnTo>
                    <a:pt x="1693306" y="3744044"/>
                  </a:lnTo>
                  <a:lnTo>
                    <a:pt x="1920171" y="3820607"/>
                  </a:lnTo>
                  <a:lnTo>
                    <a:pt x="1897998" y="3756500"/>
                  </a:lnTo>
                  <a:lnTo>
                    <a:pt x="1885524" y="3711767"/>
                  </a:lnTo>
                  <a:lnTo>
                    <a:pt x="1882206" y="3673928"/>
                  </a:lnTo>
                  <a:lnTo>
                    <a:pt x="1887501" y="3630505"/>
                  </a:lnTo>
                  <a:lnTo>
                    <a:pt x="1900867" y="3569020"/>
                  </a:lnTo>
                  <a:lnTo>
                    <a:pt x="2027872" y="3570560"/>
                  </a:lnTo>
                  <a:lnTo>
                    <a:pt x="2153136" y="3571300"/>
                  </a:lnTo>
                  <a:lnTo>
                    <a:pt x="2276555" y="3571130"/>
                  </a:lnTo>
                  <a:lnTo>
                    <a:pt x="2337541" y="3570669"/>
                  </a:lnTo>
                  <a:lnTo>
                    <a:pt x="2398026" y="3569941"/>
                  </a:lnTo>
                  <a:lnTo>
                    <a:pt x="2457999" y="3568930"/>
                  </a:lnTo>
                  <a:lnTo>
                    <a:pt x="2517445" y="3567624"/>
                  </a:lnTo>
                  <a:lnTo>
                    <a:pt x="2576352" y="3566008"/>
                  </a:lnTo>
                  <a:lnTo>
                    <a:pt x="2634708" y="3564069"/>
                  </a:lnTo>
                  <a:lnTo>
                    <a:pt x="2692498" y="3561795"/>
                  </a:lnTo>
                  <a:lnTo>
                    <a:pt x="2749711" y="3559170"/>
                  </a:lnTo>
                  <a:lnTo>
                    <a:pt x="2806332" y="3556181"/>
                  </a:lnTo>
                  <a:lnTo>
                    <a:pt x="2862349" y="3552815"/>
                  </a:lnTo>
                  <a:lnTo>
                    <a:pt x="2917750" y="3549058"/>
                  </a:lnTo>
                  <a:lnTo>
                    <a:pt x="2972520" y="3544897"/>
                  </a:lnTo>
                  <a:lnTo>
                    <a:pt x="3026648" y="3540317"/>
                  </a:lnTo>
                  <a:lnTo>
                    <a:pt x="3080120" y="3535306"/>
                  </a:lnTo>
                  <a:lnTo>
                    <a:pt x="3132923" y="3529849"/>
                  </a:lnTo>
                  <a:lnTo>
                    <a:pt x="3185044" y="3523933"/>
                  </a:lnTo>
                  <a:lnTo>
                    <a:pt x="3236470" y="3517545"/>
                  </a:lnTo>
                  <a:lnTo>
                    <a:pt x="3287189" y="3510670"/>
                  </a:lnTo>
                  <a:lnTo>
                    <a:pt x="3337186" y="3503295"/>
                  </a:lnTo>
                  <a:lnTo>
                    <a:pt x="3386450" y="3495407"/>
                  </a:lnTo>
                  <a:lnTo>
                    <a:pt x="3434967" y="3486992"/>
                  </a:lnTo>
                  <a:lnTo>
                    <a:pt x="3482724" y="3478036"/>
                  </a:lnTo>
                  <a:lnTo>
                    <a:pt x="3529709" y="3468526"/>
                  </a:lnTo>
                  <a:lnTo>
                    <a:pt x="3575907" y="3458448"/>
                  </a:lnTo>
                  <a:lnTo>
                    <a:pt x="3621307" y="3447788"/>
                  </a:lnTo>
                  <a:lnTo>
                    <a:pt x="3665896" y="3436533"/>
                  </a:lnTo>
                  <a:lnTo>
                    <a:pt x="3709659" y="3424669"/>
                  </a:lnTo>
                  <a:lnTo>
                    <a:pt x="3752585" y="3412183"/>
                  </a:lnTo>
                  <a:lnTo>
                    <a:pt x="3794661" y="3399060"/>
                  </a:lnTo>
                  <a:lnTo>
                    <a:pt x="3835872" y="3385288"/>
                  </a:lnTo>
                  <a:lnTo>
                    <a:pt x="3876207" y="3370853"/>
                  </a:lnTo>
                  <a:lnTo>
                    <a:pt x="3915653" y="3355740"/>
                  </a:lnTo>
                  <a:lnTo>
                    <a:pt x="3954196" y="3339938"/>
                  </a:lnTo>
                  <a:lnTo>
                    <a:pt x="3991823" y="3323430"/>
                  </a:lnTo>
                  <a:lnTo>
                    <a:pt x="4028521" y="3306206"/>
                  </a:lnTo>
                  <a:lnTo>
                    <a:pt x="4064278" y="3288250"/>
                  </a:lnTo>
                  <a:lnTo>
                    <a:pt x="4099081" y="3269548"/>
                  </a:lnTo>
                  <a:lnTo>
                    <a:pt x="4132916" y="3250088"/>
                  </a:lnTo>
                  <a:lnTo>
                    <a:pt x="4165771" y="3229856"/>
                  </a:lnTo>
                  <a:lnTo>
                    <a:pt x="4197632" y="3208838"/>
                  </a:lnTo>
                  <a:lnTo>
                    <a:pt x="4258321" y="3164390"/>
                  </a:lnTo>
                  <a:lnTo>
                    <a:pt x="4314881" y="3116635"/>
                  </a:lnTo>
                  <a:lnTo>
                    <a:pt x="4367207" y="3065465"/>
                  </a:lnTo>
                  <a:lnTo>
                    <a:pt x="4393581" y="3035775"/>
                  </a:lnTo>
                  <a:lnTo>
                    <a:pt x="4418356" y="3004100"/>
                  </a:lnTo>
                  <a:lnTo>
                    <a:pt x="4441572" y="2970522"/>
                  </a:lnTo>
                  <a:lnTo>
                    <a:pt x="4463268" y="2935123"/>
                  </a:lnTo>
                  <a:lnTo>
                    <a:pt x="4483484" y="2897985"/>
                  </a:lnTo>
                  <a:lnTo>
                    <a:pt x="4502259" y="2859189"/>
                  </a:lnTo>
                  <a:lnTo>
                    <a:pt x="4519631" y="2818817"/>
                  </a:lnTo>
                  <a:lnTo>
                    <a:pt x="4535641" y="2776952"/>
                  </a:lnTo>
                  <a:lnTo>
                    <a:pt x="4550328" y="2733675"/>
                  </a:lnTo>
                  <a:lnTo>
                    <a:pt x="4563731" y="2689067"/>
                  </a:lnTo>
                  <a:lnTo>
                    <a:pt x="4575889" y="2643212"/>
                  </a:lnTo>
                  <a:lnTo>
                    <a:pt x="4586842" y="2596190"/>
                  </a:lnTo>
                  <a:lnTo>
                    <a:pt x="4596629" y="2548083"/>
                  </a:lnTo>
                  <a:lnTo>
                    <a:pt x="4605289" y="2498974"/>
                  </a:lnTo>
                  <a:lnTo>
                    <a:pt x="4612862" y="2448944"/>
                  </a:lnTo>
                  <a:lnTo>
                    <a:pt x="4619387" y="2398075"/>
                  </a:lnTo>
                  <a:lnTo>
                    <a:pt x="4624903" y="2346449"/>
                  </a:lnTo>
                  <a:lnTo>
                    <a:pt x="4629450" y="2294147"/>
                  </a:lnTo>
                  <a:lnTo>
                    <a:pt x="4633067" y="2241252"/>
                  </a:lnTo>
                  <a:lnTo>
                    <a:pt x="4635793" y="2187846"/>
                  </a:lnTo>
                  <a:lnTo>
                    <a:pt x="4637667" y="2134010"/>
                  </a:lnTo>
                  <a:lnTo>
                    <a:pt x="4638729" y="2079825"/>
                  </a:lnTo>
                  <a:lnTo>
                    <a:pt x="4639019" y="2025375"/>
                  </a:lnTo>
                  <a:lnTo>
                    <a:pt x="4638575" y="1970741"/>
                  </a:lnTo>
                  <a:lnTo>
                    <a:pt x="4637436" y="1916004"/>
                  </a:lnTo>
                  <a:lnTo>
                    <a:pt x="4635643" y="1861246"/>
                  </a:lnTo>
                  <a:lnTo>
                    <a:pt x="4633235" y="1806550"/>
                  </a:lnTo>
                  <a:lnTo>
                    <a:pt x="4630250" y="1751998"/>
                  </a:lnTo>
                  <a:lnTo>
                    <a:pt x="4626728" y="1697670"/>
                  </a:lnTo>
                  <a:lnTo>
                    <a:pt x="4622708" y="1643649"/>
                  </a:lnTo>
                  <a:lnTo>
                    <a:pt x="4618230" y="1590017"/>
                  </a:lnTo>
                  <a:lnTo>
                    <a:pt x="4613333" y="1536855"/>
                  </a:lnTo>
                  <a:lnTo>
                    <a:pt x="4608057" y="1484246"/>
                  </a:lnTo>
                  <a:lnTo>
                    <a:pt x="4602440" y="1432271"/>
                  </a:lnTo>
                  <a:lnTo>
                    <a:pt x="4596522" y="1381012"/>
                  </a:lnTo>
                  <a:lnTo>
                    <a:pt x="4590342" y="1330551"/>
                  </a:lnTo>
                  <a:lnTo>
                    <a:pt x="4583940" y="1280970"/>
                  </a:lnTo>
                  <a:lnTo>
                    <a:pt x="4577355" y="1232351"/>
                  </a:lnTo>
                  <a:lnTo>
                    <a:pt x="4570626" y="1184775"/>
                  </a:lnTo>
                  <a:lnTo>
                    <a:pt x="4556894" y="1093082"/>
                  </a:lnTo>
                  <a:lnTo>
                    <a:pt x="4543059" y="1006544"/>
                  </a:lnTo>
                  <a:lnTo>
                    <a:pt x="4529435" y="925818"/>
                  </a:lnTo>
                  <a:lnTo>
                    <a:pt x="4510082" y="817057"/>
                  </a:lnTo>
                  <a:lnTo>
                    <a:pt x="4500233" y="768699"/>
                  </a:lnTo>
                  <a:lnTo>
                    <a:pt x="4488474" y="720942"/>
                  </a:lnTo>
                  <a:lnTo>
                    <a:pt x="4474815" y="673884"/>
                  </a:lnTo>
                  <a:lnTo>
                    <a:pt x="4459270" y="627622"/>
                  </a:lnTo>
                  <a:lnTo>
                    <a:pt x="4441850" y="582254"/>
                  </a:lnTo>
                  <a:lnTo>
                    <a:pt x="4422566" y="537879"/>
                  </a:lnTo>
                  <a:lnTo>
                    <a:pt x="4401430" y="494594"/>
                  </a:lnTo>
                  <a:lnTo>
                    <a:pt x="4378454" y="452496"/>
                  </a:lnTo>
                  <a:lnTo>
                    <a:pt x="4353650" y="411685"/>
                  </a:lnTo>
                  <a:lnTo>
                    <a:pt x="4327029" y="372257"/>
                  </a:lnTo>
                  <a:lnTo>
                    <a:pt x="4298604" y="334311"/>
                  </a:lnTo>
                  <a:lnTo>
                    <a:pt x="4268386" y="297944"/>
                  </a:lnTo>
                  <a:lnTo>
                    <a:pt x="4236386" y="263255"/>
                  </a:lnTo>
                  <a:lnTo>
                    <a:pt x="4202617" y="230341"/>
                  </a:lnTo>
                  <a:lnTo>
                    <a:pt x="4167089" y="199301"/>
                  </a:lnTo>
                  <a:lnTo>
                    <a:pt x="4129816" y="170232"/>
                  </a:lnTo>
                  <a:lnTo>
                    <a:pt x="4090809" y="143231"/>
                  </a:lnTo>
                  <a:lnTo>
                    <a:pt x="4050079" y="118398"/>
                  </a:lnTo>
                  <a:lnTo>
                    <a:pt x="4007638" y="95829"/>
                  </a:lnTo>
                  <a:lnTo>
                    <a:pt x="3963497" y="75624"/>
                  </a:lnTo>
                  <a:lnTo>
                    <a:pt x="3917670" y="57878"/>
                  </a:lnTo>
                  <a:lnTo>
                    <a:pt x="3870167" y="42692"/>
                  </a:lnTo>
                  <a:lnTo>
                    <a:pt x="3821000" y="30162"/>
                  </a:lnTo>
                  <a:lnTo>
                    <a:pt x="3770180" y="20386"/>
                  </a:lnTo>
                  <a:lnTo>
                    <a:pt x="3730568" y="15884"/>
                  </a:lnTo>
                  <a:lnTo>
                    <a:pt x="3689416" y="11968"/>
                  </a:lnTo>
                  <a:lnTo>
                    <a:pt x="3646780" y="8626"/>
                  </a:lnTo>
                  <a:lnTo>
                    <a:pt x="3602714" y="5848"/>
                  </a:lnTo>
                  <a:lnTo>
                    <a:pt x="3557276" y="3621"/>
                  </a:lnTo>
                  <a:lnTo>
                    <a:pt x="3510520" y="1934"/>
                  </a:lnTo>
                  <a:lnTo>
                    <a:pt x="3462503" y="775"/>
                  </a:lnTo>
                  <a:lnTo>
                    <a:pt x="3413279" y="134"/>
                  </a:lnTo>
                  <a:lnTo>
                    <a:pt x="3362905" y="0"/>
                  </a:lnTo>
                  <a:close/>
                </a:path>
              </a:pathLst>
            </a:custGeom>
            <a:solidFill>
              <a:srgbClr val="FFFFFF"/>
            </a:solidFill>
          </p:spPr>
          <p:txBody>
            <a:bodyPr wrap="square" lIns="0" tIns="0" rIns="0" bIns="0" rtlCol="0"/>
            <a:lstStyle/>
            <a:p>
              <a:endParaRPr/>
            </a:p>
          </p:txBody>
        </p:sp>
        <p:sp>
          <p:nvSpPr>
            <p:cNvPr id="14" name="object 6">
              <a:extLst>
                <a:ext uri="{FF2B5EF4-FFF2-40B4-BE49-F238E27FC236}">
                  <a16:creationId xmlns:a16="http://schemas.microsoft.com/office/drawing/2014/main" id="{05CB511F-2BC0-AF20-C109-CCCCD9D92881}"/>
                </a:ext>
              </a:extLst>
            </p:cNvPr>
            <p:cNvSpPr/>
            <p:nvPr/>
          </p:nvSpPr>
          <p:spPr>
            <a:xfrm>
              <a:off x="550994" y="968562"/>
              <a:ext cx="4639310" cy="3820795"/>
            </a:xfrm>
            <a:custGeom>
              <a:avLst/>
              <a:gdLst/>
              <a:ahLst/>
              <a:cxnLst/>
              <a:rect l="l" t="t" r="r" b="b"/>
              <a:pathLst>
                <a:path w="4639310" h="3820795">
                  <a:moveTo>
                    <a:pt x="1362514" y="3563432"/>
                  </a:moveTo>
                  <a:lnTo>
                    <a:pt x="1309761" y="3567266"/>
                  </a:lnTo>
                  <a:lnTo>
                    <a:pt x="1258140" y="3569674"/>
                  </a:lnTo>
                  <a:lnTo>
                    <a:pt x="1207640" y="3570574"/>
                  </a:lnTo>
                  <a:lnTo>
                    <a:pt x="1158250" y="3569884"/>
                  </a:lnTo>
                  <a:lnTo>
                    <a:pt x="1109957" y="3567523"/>
                  </a:lnTo>
                  <a:lnTo>
                    <a:pt x="1062753" y="3563409"/>
                  </a:lnTo>
                  <a:lnTo>
                    <a:pt x="1016624" y="3557459"/>
                  </a:lnTo>
                  <a:lnTo>
                    <a:pt x="971560" y="3549594"/>
                  </a:lnTo>
                  <a:lnTo>
                    <a:pt x="927549" y="3539729"/>
                  </a:lnTo>
                  <a:lnTo>
                    <a:pt x="884581" y="3527785"/>
                  </a:lnTo>
                  <a:lnTo>
                    <a:pt x="842645" y="3513679"/>
                  </a:lnTo>
                  <a:lnTo>
                    <a:pt x="801728" y="3497330"/>
                  </a:lnTo>
                  <a:lnTo>
                    <a:pt x="761821" y="3478655"/>
                  </a:lnTo>
                  <a:lnTo>
                    <a:pt x="722911" y="3457574"/>
                  </a:lnTo>
                  <a:lnTo>
                    <a:pt x="684988" y="3434004"/>
                  </a:lnTo>
                  <a:lnTo>
                    <a:pt x="648040" y="3407863"/>
                  </a:lnTo>
                  <a:lnTo>
                    <a:pt x="612056" y="3379070"/>
                  </a:lnTo>
                  <a:lnTo>
                    <a:pt x="577026" y="3347544"/>
                  </a:lnTo>
                  <a:lnTo>
                    <a:pt x="542937" y="3313202"/>
                  </a:lnTo>
                  <a:lnTo>
                    <a:pt x="509779" y="3275962"/>
                  </a:lnTo>
                  <a:lnTo>
                    <a:pt x="477540" y="3235744"/>
                  </a:lnTo>
                  <a:lnTo>
                    <a:pt x="446209" y="3192465"/>
                  </a:lnTo>
                  <a:lnTo>
                    <a:pt x="405377" y="3127437"/>
                  </a:lnTo>
                  <a:lnTo>
                    <a:pt x="385255" y="3091205"/>
                  </a:lnTo>
                  <a:lnTo>
                    <a:pt x="365363" y="3052687"/>
                  </a:lnTo>
                  <a:lnTo>
                    <a:pt x="345728" y="3012028"/>
                  </a:lnTo>
                  <a:lnTo>
                    <a:pt x="326373" y="2969372"/>
                  </a:lnTo>
                  <a:lnTo>
                    <a:pt x="307326" y="2924862"/>
                  </a:lnTo>
                  <a:lnTo>
                    <a:pt x="288612" y="2878645"/>
                  </a:lnTo>
                  <a:lnTo>
                    <a:pt x="270256" y="2830864"/>
                  </a:lnTo>
                  <a:lnTo>
                    <a:pt x="252284" y="2781663"/>
                  </a:lnTo>
                  <a:lnTo>
                    <a:pt x="234721" y="2731187"/>
                  </a:lnTo>
                  <a:lnTo>
                    <a:pt x="217594" y="2679580"/>
                  </a:lnTo>
                  <a:lnTo>
                    <a:pt x="200927" y="2626987"/>
                  </a:lnTo>
                  <a:lnTo>
                    <a:pt x="184747" y="2573551"/>
                  </a:lnTo>
                  <a:lnTo>
                    <a:pt x="169079" y="2519419"/>
                  </a:lnTo>
                  <a:lnTo>
                    <a:pt x="153948" y="2464733"/>
                  </a:lnTo>
                  <a:lnTo>
                    <a:pt x="139381" y="2409638"/>
                  </a:lnTo>
                  <a:lnTo>
                    <a:pt x="125403" y="2354279"/>
                  </a:lnTo>
                  <a:lnTo>
                    <a:pt x="112039" y="2298800"/>
                  </a:lnTo>
                  <a:lnTo>
                    <a:pt x="99315" y="2243345"/>
                  </a:lnTo>
                  <a:lnTo>
                    <a:pt x="87257" y="2188060"/>
                  </a:lnTo>
                  <a:lnTo>
                    <a:pt x="75890" y="2133087"/>
                  </a:lnTo>
                  <a:lnTo>
                    <a:pt x="65240" y="2078572"/>
                  </a:lnTo>
                  <a:lnTo>
                    <a:pt x="55332" y="2024659"/>
                  </a:lnTo>
                  <a:lnTo>
                    <a:pt x="46193" y="1971493"/>
                  </a:lnTo>
                  <a:lnTo>
                    <a:pt x="37847" y="1919217"/>
                  </a:lnTo>
                  <a:lnTo>
                    <a:pt x="30321" y="1867977"/>
                  </a:lnTo>
                  <a:lnTo>
                    <a:pt x="23640" y="1817916"/>
                  </a:lnTo>
                  <a:lnTo>
                    <a:pt x="17829" y="1769179"/>
                  </a:lnTo>
                  <a:lnTo>
                    <a:pt x="12915" y="1721911"/>
                  </a:lnTo>
                  <a:lnTo>
                    <a:pt x="8922" y="1676255"/>
                  </a:lnTo>
                  <a:lnTo>
                    <a:pt x="5877" y="1632357"/>
                  </a:lnTo>
                  <a:lnTo>
                    <a:pt x="3805" y="1590360"/>
                  </a:lnTo>
                  <a:lnTo>
                    <a:pt x="1961" y="1536530"/>
                  </a:lnTo>
                  <a:lnTo>
                    <a:pt x="661" y="1483294"/>
                  </a:lnTo>
                  <a:lnTo>
                    <a:pt x="0" y="1430679"/>
                  </a:lnTo>
                  <a:lnTo>
                    <a:pt x="74" y="1378713"/>
                  </a:lnTo>
                  <a:lnTo>
                    <a:pt x="981" y="1327424"/>
                  </a:lnTo>
                  <a:lnTo>
                    <a:pt x="2816" y="1276840"/>
                  </a:lnTo>
                  <a:lnTo>
                    <a:pt x="5675" y="1226988"/>
                  </a:lnTo>
                  <a:lnTo>
                    <a:pt x="9655" y="1177897"/>
                  </a:lnTo>
                  <a:lnTo>
                    <a:pt x="14852" y="1129593"/>
                  </a:lnTo>
                  <a:lnTo>
                    <a:pt x="21363" y="1082106"/>
                  </a:lnTo>
                  <a:lnTo>
                    <a:pt x="29283" y="1035462"/>
                  </a:lnTo>
                  <a:lnTo>
                    <a:pt x="38709" y="989690"/>
                  </a:lnTo>
                  <a:lnTo>
                    <a:pt x="49737" y="944817"/>
                  </a:lnTo>
                  <a:lnTo>
                    <a:pt x="62463" y="900871"/>
                  </a:lnTo>
                  <a:lnTo>
                    <a:pt x="76983" y="857880"/>
                  </a:lnTo>
                  <a:lnTo>
                    <a:pt x="93395" y="815871"/>
                  </a:lnTo>
                  <a:lnTo>
                    <a:pt x="111794" y="774873"/>
                  </a:lnTo>
                  <a:lnTo>
                    <a:pt x="132276" y="734914"/>
                  </a:lnTo>
                  <a:lnTo>
                    <a:pt x="154937" y="696020"/>
                  </a:lnTo>
                  <a:lnTo>
                    <a:pt x="179875" y="658220"/>
                  </a:lnTo>
                  <a:lnTo>
                    <a:pt x="207185" y="621542"/>
                  </a:lnTo>
                  <a:lnTo>
                    <a:pt x="236963" y="586014"/>
                  </a:lnTo>
                  <a:lnTo>
                    <a:pt x="269305" y="551662"/>
                  </a:lnTo>
                  <a:lnTo>
                    <a:pt x="304309" y="518516"/>
                  </a:lnTo>
                  <a:lnTo>
                    <a:pt x="342069" y="486603"/>
                  </a:lnTo>
                  <a:lnTo>
                    <a:pt x="379179" y="467708"/>
                  </a:lnTo>
                  <a:lnTo>
                    <a:pt x="424832" y="448146"/>
                  </a:lnTo>
                  <a:lnTo>
                    <a:pt x="478584" y="428009"/>
                  </a:lnTo>
                  <a:lnTo>
                    <a:pt x="539989" y="407388"/>
                  </a:lnTo>
                  <a:lnTo>
                    <a:pt x="608601" y="386373"/>
                  </a:lnTo>
                  <a:lnTo>
                    <a:pt x="645471" y="375747"/>
                  </a:lnTo>
                  <a:lnTo>
                    <a:pt x="683975" y="365056"/>
                  </a:lnTo>
                  <a:lnTo>
                    <a:pt x="724058" y="354313"/>
                  </a:lnTo>
                  <a:lnTo>
                    <a:pt x="765665" y="343529"/>
                  </a:lnTo>
                  <a:lnTo>
                    <a:pt x="808739" y="332715"/>
                  </a:lnTo>
                  <a:lnTo>
                    <a:pt x="853225" y="321882"/>
                  </a:lnTo>
                  <a:lnTo>
                    <a:pt x="899068" y="311042"/>
                  </a:lnTo>
                  <a:lnTo>
                    <a:pt x="946211" y="300207"/>
                  </a:lnTo>
                  <a:lnTo>
                    <a:pt x="994599" y="289387"/>
                  </a:lnTo>
                  <a:lnTo>
                    <a:pt x="1044175" y="278594"/>
                  </a:lnTo>
                  <a:lnTo>
                    <a:pt x="1094886" y="267840"/>
                  </a:lnTo>
                  <a:lnTo>
                    <a:pt x="1146674" y="257136"/>
                  </a:lnTo>
                  <a:lnTo>
                    <a:pt x="1199484" y="246493"/>
                  </a:lnTo>
                  <a:lnTo>
                    <a:pt x="1253261" y="235923"/>
                  </a:lnTo>
                  <a:lnTo>
                    <a:pt x="1307948" y="225436"/>
                  </a:lnTo>
                  <a:lnTo>
                    <a:pt x="1363490" y="215046"/>
                  </a:lnTo>
                  <a:lnTo>
                    <a:pt x="1419831" y="204762"/>
                  </a:lnTo>
                  <a:lnTo>
                    <a:pt x="1476916" y="194597"/>
                  </a:lnTo>
                  <a:lnTo>
                    <a:pt x="1534688" y="184561"/>
                  </a:lnTo>
                  <a:lnTo>
                    <a:pt x="1593093" y="174667"/>
                  </a:lnTo>
                  <a:lnTo>
                    <a:pt x="1652074" y="164925"/>
                  </a:lnTo>
                  <a:lnTo>
                    <a:pt x="1711576" y="155347"/>
                  </a:lnTo>
                  <a:lnTo>
                    <a:pt x="1771543" y="145944"/>
                  </a:lnTo>
                  <a:lnTo>
                    <a:pt x="1831919" y="136728"/>
                  </a:lnTo>
                  <a:lnTo>
                    <a:pt x="1892649" y="127710"/>
                  </a:lnTo>
                  <a:lnTo>
                    <a:pt x="1953677" y="118901"/>
                  </a:lnTo>
                  <a:lnTo>
                    <a:pt x="2014947" y="110314"/>
                  </a:lnTo>
                  <a:lnTo>
                    <a:pt x="2076404" y="101959"/>
                  </a:lnTo>
                  <a:lnTo>
                    <a:pt x="2137991" y="93847"/>
                  </a:lnTo>
                  <a:lnTo>
                    <a:pt x="2199654" y="85991"/>
                  </a:lnTo>
                  <a:lnTo>
                    <a:pt x="2261336" y="78401"/>
                  </a:lnTo>
                  <a:lnTo>
                    <a:pt x="2322982" y="71090"/>
                  </a:lnTo>
                  <a:lnTo>
                    <a:pt x="2384535" y="64067"/>
                  </a:lnTo>
                  <a:lnTo>
                    <a:pt x="2445941" y="57345"/>
                  </a:lnTo>
                  <a:lnTo>
                    <a:pt x="2507144" y="50936"/>
                  </a:lnTo>
                  <a:lnTo>
                    <a:pt x="2568088" y="44850"/>
                  </a:lnTo>
                  <a:lnTo>
                    <a:pt x="2628717" y="39099"/>
                  </a:lnTo>
                  <a:lnTo>
                    <a:pt x="2688975" y="33694"/>
                  </a:lnTo>
                  <a:lnTo>
                    <a:pt x="2748807" y="28647"/>
                  </a:lnTo>
                  <a:lnTo>
                    <a:pt x="2808158" y="23969"/>
                  </a:lnTo>
                  <a:lnTo>
                    <a:pt x="2866971" y="19671"/>
                  </a:lnTo>
                  <a:lnTo>
                    <a:pt x="2925190" y="15766"/>
                  </a:lnTo>
                  <a:lnTo>
                    <a:pt x="2982761" y="12264"/>
                  </a:lnTo>
                  <a:lnTo>
                    <a:pt x="3039627" y="9176"/>
                  </a:lnTo>
                  <a:lnTo>
                    <a:pt x="3095732" y="6515"/>
                  </a:lnTo>
                  <a:lnTo>
                    <a:pt x="3151022" y="4291"/>
                  </a:lnTo>
                  <a:lnTo>
                    <a:pt x="3205440" y="2516"/>
                  </a:lnTo>
                  <a:lnTo>
                    <a:pt x="3258930" y="1202"/>
                  </a:lnTo>
                  <a:lnTo>
                    <a:pt x="3311437" y="359"/>
                  </a:lnTo>
                  <a:lnTo>
                    <a:pt x="3362905" y="0"/>
                  </a:lnTo>
                  <a:lnTo>
                    <a:pt x="3413279" y="134"/>
                  </a:lnTo>
                  <a:lnTo>
                    <a:pt x="3462503" y="775"/>
                  </a:lnTo>
                  <a:lnTo>
                    <a:pt x="3510520" y="1934"/>
                  </a:lnTo>
                  <a:lnTo>
                    <a:pt x="3557276" y="3621"/>
                  </a:lnTo>
                  <a:lnTo>
                    <a:pt x="3602714" y="5848"/>
                  </a:lnTo>
                  <a:lnTo>
                    <a:pt x="3646780" y="8626"/>
                  </a:lnTo>
                  <a:lnTo>
                    <a:pt x="3689416" y="11968"/>
                  </a:lnTo>
                  <a:lnTo>
                    <a:pt x="3730568" y="15884"/>
                  </a:lnTo>
                  <a:lnTo>
                    <a:pt x="3770180" y="20386"/>
                  </a:lnTo>
                  <a:lnTo>
                    <a:pt x="3821000" y="30162"/>
                  </a:lnTo>
                  <a:lnTo>
                    <a:pt x="3870167" y="42692"/>
                  </a:lnTo>
                  <a:lnTo>
                    <a:pt x="3917670" y="57878"/>
                  </a:lnTo>
                  <a:lnTo>
                    <a:pt x="3963497" y="75624"/>
                  </a:lnTo>
                  <a:lnTo>
                    <a:pt x="4007638" y="95829"/>
                  </a:lnTo>
                  <a:lnTo>
                    <a:pt x="4050079" y="118398"/>
                  </a:lnTo>
                  <a:lnTo>
                    <a:pt x="4090809" y="143231"/>
                  </a:lnTo>
                  <a:lnTo>
                    <a:pt x="4129816" y="170232"/>
                  </a:lnTo>
                  <a:lnTo>
                    <a:pt x="4167089" y="199301"/>
                  </a:lnTo>
                  <a:lnTo>
                    <a:pt x="4202617" y="230341"/>
                  </a:lnTo>
                  <a:lnTo>
                    <a:pt x="4236386" y="263255"/>
                  </a:lnTo>
                  <a:lnTo>
                    <a:pt x="4268386" y="297944"/>
                  </a:lnTo>
                  <a:lnTo>
                    <a:pt x="4298604" y="334311"/>
                  </a:lnTo>
                  <a:lnTo>
                    <a:pt x="4327029" y="372257"/>
                  </a:lnTo>
                  <a:lnTo>
                    <a:pt x="4353650" y="411685"/>
                  </a:lnTo>
                  <a:lnTo>
                    <a:pt x="4378454" y="452496"/>
                  </a:lnTo>
                  <a:lnTo>
                    <a:pt x="4401430" y="494594"/>
                  </a:lnTo>
                  <a:lnTo>
                    <a:pt x="4422566" y="537879"/>
                  </a:lnTo>
                  <a:lnTo>
                    <a:pt x="4441850" y="582254"/>
                  </a:lnTo>
                  <a:lnTo>
                    <a:pt x="4459270" y="627622"/>
                  </a:lnTo>
                  <a:lnTo>
                    <a:pt x="4474815" y="673884"/>
                  </a:lnTo>
                  <a:lnTo>
                    <a:pt x="4488474" y="720942"/>
                  </a:lnTo>
                  <a:lnTo>
                    <a:pt x="4500233" y="768699"/>
                  </a:lnTo>
                  <a:lnTo>
                    <a:pt x="4510082" y="817057"/>
                  </a:lnTo>
                  <a:lnTo>
                    <a:pt x="4522800" y="887839"/>
                  </a:lnTo>
                  <a:lnTo>
                    <a:pt x="4529435" y="925818"/>
                  </a:lnTo>
                  <a:lnTo>
                    <a:pt x="4536201" y="965414"/>
                  </a:lnTo>
                  <a:lnTo>
                    <a:pt x="4543059" y="1006544"/>
                  </a:lnTo>
                  <a:lnTo>
                    <a:pt x="4549970" y="1049128"/>
                  </a:lnTo>
                  <a:lnTo>
                    <a:pt x="4556894" y="1093082"/>
                  </a:lnTo>
                  <a:lnTo>
                    <a:pt x="4563793" y="1138325"/>
                  </a:lnTo>
                  <a:lnTo>
                    <a:pt x="4570626" y="1184775"/>
                  </a:lnTo>
                  <a:lnTo>
                    <a:pt x="4577355" y="1232351"/>
                  </a:lnTo>
                  <a:lnTo>
                    <a:pt x="4583940" y="1280970"/>
                  </a:lnTo>
                  <a:lnTo>
                    <a:pt x="4590342" y="1330551"/>
                  </a:lnTo>
                  <a:lnTo>
                    <a:pt x="4596522" y="1381012"/>
                  </a:lnTo>
                  <a:lnTo>
                    <a:pt x="4602440" y="1432271"/>
                  </a:lnTo>
                  <a:lnTo>
                    <a:pt x="4608057" y="1484246"/>
                  </a:lnTo>
                  <a:lnTo>
                    <a:pt x="4613333" y="1536855"/>
                  </a:lnTo>
                  <a:lnTo>
                    <a:pt x="4618230" y="1590017"/>
                  </a:lnTo>
                  <a:lnTo>
                    <a:pt x="4622708" y="1643649"/>
                  </a:lnTo>
                  <a:lnTo>
                    <a:pt x="4626728" y="1697670"/>
                  </a:lnTo>
                  <a:lnTo>
                    <a:pt x="4630250" y="1751998"/>
                  </a:lnTo>
                  <a:lnTo>
                    <a:pt x="4633235" y="1806550"/>
                  </a:lnTo>
                  <a:lnTo>
                    <a:pt x="4635643" y="1861246"/>
                  </a:lnTo>
                  <a:lnTo>
                    <a:pt x="4637436" y="1916004"/>
                  </a:lnTo>
                  <a:lnTo>
                    <a:pt x="4638575" y="1970741"/>
                  </a:lnTo>
                  <a:lnTo>
                    <a:pt x="4639019" y="2025375"/>
                  </a:lnTo>
                  <a:lnTo>
                    <a:pt x="4638729" y="2079825"/>
                  </a:lnTo>
                  <a:lnTo>
                    <a:pt x="4637667" y="2134010"/>
                  </a:lnTo>
                  <a:lnTo>
                    <a:pt x="4635793" y="2187846"/>
                  </a:lnTo>
                  <a:lnTo>
                    <a:pt x="4633067" y="2241252"/>
                  </a:lnTo>
                  <a:lnTo>
                    <a:pt x="4629450" y="2294147"/>
                  </a:lnTo>
                  <a:lnTo>
                    <a:pt x="4624903" y="2346449"/>
                  </a:lnTo>
                  <a:lnTo>
                    <a:pt x="4619387" y="2398075"/>
                  </a:lnTo>
                  <a:lnTo>
                    <a:pt x="4612862" y="2448944"/>
                  </a:lnTo>
                  <a:lnTo>
                    <a:pt x="4605289" y="2498974"/>
                  </a:lnTo>
                  <a:lnTo>
                    <a:pt x="4596629" y="2548083"/>
                  </a:lnTo>
                  <a:lnTo>
                    <a:pt x="4586842" y="2596190"/>
                  </a:lnTo>
                  <a:lnTo>
                    <a:pt x="4575889" y="2643212"/>
                  </a:lnTo>
                  <a:lnTo>
                    <a:pt x="4563731" y="2689067"/>
                  </a:lnTo>
                  <a:lnTo>
                    <a:pt x="4550328" y="2733675"/>
                  </a:lnTo>
                  <a:lnTo>
                    <a:pt x="4535641" y="2776952"/>
                  </a:lnTo>
                  <a:lnTo>
                    <a:pt x="4519631" y="2818817"/>
                  </a:lnTo>
                  <a:lnTo>
                    <a:pt x="4502259" y="2859189"/>
                  </a:lnTo>
                  <a:lnTo>
                    <a:pt x="4483484" y="2897985"/>
                  </a:lnTo>
                  <a:lnTo>
                    <a:pt x="4463268" y="2935123"/>
                  </a:lnTo>
                  <a:lnTo>
                    <a:pt x="4441572" y="2970522"/>
                  </a:lnTo>
                  <a:lnTo>
                    <a:pt x="4418356" y="3004100"/>
                  </a:lnTo>
                  <a:lnTo>
                    <a:pt x="4393581" y="3035775"/>
                  </a:lnTo>
                  <a:lnTo>
                    <a:pt x="4367207" y="3065465"/>
                  </a:lnTo>
                  <a:lnTo>
                    <a:pt x="4314881" y="3116635"/>
                  </a:lnTo>
                  <a:lnTo>
                    <a:pt x="4258321" y="3164390"/>
                  </a:lnTo>
                  <a:lnTo>
                    <a:pt x="4197632" y="3208838"/>
                  </a:lnTo>
                  <a:lnTo>
                    <a:pt x="4165771" y="3229856"/>
                  </a:lnTo>
                  <a:lnTo>
                    <a:pt x="4132916" y="3250088"/>
                  </a:lnTo>
                  <a:lnTo>
                    <a:pt x="4099081" y="3269548"/>
                  </a:lnTo>
                  <a:lnTo>
                    <a:pt x="4064278" y="3288250"/>
                  </a:lnTo>
                  <a:lnTo>
                    <a:pt x="4028521" y="3306206"/>
                  </a:lnTo>
                  <a:lnTo>
                    <a:pt x="3991823" y="3323430"/>
                  </a:lnTo>
                  <a:lnTo>
                    <a:pt x="3954196" y="3339938"/>
                  </a:lnTo>
                  <a:lnTo>
                    <a:pt x="3915653" y="3355740"/>
                  </a:lnTo>
                  <a:lnTo>
                    <a:pt x="3876207" y="3370853"/>
                  </a:lnTo>
                  <a:lnTo>
                    <a:pt x="3835872" y="3385288"/>
                  </a:lnTo>
                  <a:lnTo>
                    <a:pt x="3794661" y="3399060"/>
                  </a:lnTo>
                  <a:lnTo>
                    <a:pt x="3752585" y="3412183"/>
                  </a:lnTo>
                  <a:lnTo>
                    <a:pt x="3709659" y="3424669"/>
                  </a:lnTo>
                  <a:lnTo>
                    <a:pt x="3665896" y="3436533"/>
                  </a:lnTo>
                  <a:lnTo>
                    <a:pt x="3621307" y="3447788"/>
                  </a:lnTo>
                  <a:lnTo>
                    <a:pt x="3575907" y="3458448"/>
                  </a:lnTo>
                  <a:lnTo>
                    <a:pt x="3529709" y="3468526"/>
                  </a:lnTo>
                  <a:lnTo>
                    <a:pt x="3482724" y="3478036"/>
                  </a:lnTo>
                  <a:lnTo>
                    <a:pt x="3434967" y="3486992"/>
                  </a:lnTo>
                  <a:lnTo>
                    <a:pt x="3386450" y="3495407"/>
                  </a:lnTo>
                  <a:lnTo>
                    <a:pt x="3337186" y="3503295"/>
                  </a:lnTo>
                  <a:lnTo>
                    <a:pt x="3287189" y="3510670"/>
                  </a:lnTo>
                  <a:lnTo>
                    <a:pt x="3236470" y="3517545"/>
                  </a:lnTo>
                  <a:lnTo>
                    <a:pt x="3185044" y="3523933"/>
                  </a:lnTo>
                  <a:lnTo>
                    <a:pt x="3132923" y="3529849"/>
                  </a:lnTo>
                  <a:lnTo>
                    <a:pt x="3080120" y="3535306"/>
                  </a:lnTo>
                  <a:lnTo>
                    <a:pt x="3026648" y="3540317"/>
                  </a:lnTo>
                  <a:lnTo>
                    <a:pt x="2972520" y="3544897"/>
                  </a:lnTo>
                  <a:lnTo>
                    <a:pt x="2917750" y="3549058"/>
                  </a:lnTo>
                  <a:lnTo>
                    <a:pt x="2862349" y="3552815"/>
                  </a:lnTo>
                  <a:lnTo>
                    <a:pt x="2806332" y="3556181"/>
                  </a:lnTo>
                  <a:lnTo>
                    <a:pt x="2749711" y="3559170"/>
                  </a:lnTo>
                  <a:lnTo>
                    <a:pt x="2692498" y="3561795"/>
                  </a:lnTo>
                  <a:lnTo>
                    <a:pt x="2634708" y="3564069"/>
                  </a:lnTo>
                  <a:lnTo>
                    <a:pt x="2576352" y="3566008"/>
                  </a:lnTo>
                  <a:lnTo>
                    <a:pt x="2517445" y="3567624"/>
                  </a:lnTo>
                  <a:lnTo>
                    <a:pt x="2457999" y="3568930"/>
                  </a:lnTo>
                  <a:lnTo>
                    <a:pt x="2398026" y="3569941"/>
                  </a:lnTo>
                  <a:lnTo>
                    <a:pt x="2337541" y="3570669"/>
                  </a:lnTo>
                  <a:lnTo>
                    <a:pt x="2276555" y="3571130"/>
                  </a:lnTo>
                  <a:lnTo>
                    <a:pt x="2215083" y="3571336"/>
                  </a:lnTo>
                  <a:lnTo>
                    <a:pt x="2153136" y="3571300"/>
                  </a:lnTo>
                  <a:lnTo>
                    <a:pt x="2090728" y="3571037"/>
                  </a:lnTo>
                  <a:lnTo>
                    <a:pt x="2027872" y="3570560"/>
                  </a:lnTo>
                  <a:lnTo>
                    <a:pt x="1964581" y="3569883"/>
                  </a:lnTo>
                  <a:lnTo>
                    <a:pt x="1900867" y="3569020"/>
                  </a:lnTo>
                  <a:lnTo>
                    <a:pt x="1887501" y="3630505"/>
                  </a:lnTo>
                  <a:lnTo>
                    <a:pt x="1882206" y="3673928"/>
                  </a:lnTo>
                  <a:lnTo>
                    <a:pt x="1885524" y="3711767"/>
                  </a:lnTo>
                  <a:lnTo>
                    <a:pt x="1897998" y="3756500"/>
                  </a:lnTo>
                  <a:lnTo>
                    <a:pt x="1920171" y="3820607"/>
                  </a:lnTo>
                  <a:lnTo>
                    <a:pt x="1693306" y="3744044"/>
                  </a:lnTo>
                  <a:lnTo>
                    <a:pt x="1517137" y="3659682"/>
                  </a:lnTo>
                  <a:lnTo>
                    <a:pt x="1403071" y="3591489"/>
                  </a:lnTo>
                  <a:lnTo>
                    <a:pt x="1362514" y="3563432"/>
                  </a:lnTo>
                  <a:close/>
                </a:path>
              </a:pathLst>
            </a:custGeom>
            <a:ln w="19050">
              <a:solidFill>
                <a:srgbClr val="000000"/>
              </a:solidFill>
            </a:ln>
          </p:spPr>
          <p:txBody>
            <a:bodyPr wrap="square" lIns="0" tIns="0" rIns="0" bIns="0" rtlCol="0"/>
            <a:lstStyle/>
            <a:p>
              <a:endParaRPr/>
            </a:p>
          </p:txBody>
        </p:sp>
      </p:grpSp>
      <p:sp>
        <p:nvSpPr>
          <p:cNvPr id="15" name="object 9">
            <a:extLst>
              <a:ext uri="{FF2B5EF4-FFF2-40B4-BE49-F238E27FC236}">
                <a16:creationId xmlns:a16="http://schemas.microsoft.com/office/drawing/2014/main" id="{2CD9DEB5-E593-E678-653F-F45ECE3E74CE}"/>
              </a:ext>
            </a:extLst>
          </p:cNvPr>
          <p:cNvSpPr txBox="1"/>
          <p:nvPr/>
        </p:nvSpPr>
        <p:spPr>
          <a:xfrm>
            <a:off x="869901" y="5031140"/>
            <a:ext cx="2463165" cy="1219565"/>
          </a:xfrm>
          <a:prstGeom prst="rect">
            <a:avLst/>
          </a:prstGeom>
        </p:spPr>
        <p:txBody>
          <a:bodyPr vert="horz" wrap="square" lIns="0" tIns="130810" rIns="0" bIns="0" rtlCol="0">
            <a:spAutoFit/>
          </a:bodyPr>
          <a:lstStyle/>
          <a:p>
            <a:pPr marL="65405" algn="ctr">
              <a:lnSpc>
                <a:spcPct val="100000"/>
              </a:lnSpc>
              <a:spcBef>
                <a:spcPts val="1030"/>
              </a:spcBef>
            </a:pPr>
            <a:r>
              <a:rPr lang="en-IN" sz="3200" b="1" dirty="0">
                <a:solidFill>
                  <a:schemeClr val="bg1"/>
                </a:solidFill>
                <a:latin typeface="Times New Roman" panose="02020603050405020304" pitchFamily="18" charset="0"/>
                <a:cs typeface="Times New Roman" panose="02020603050405020304" pitchFamily="18" charset="0"/>
              </a:rPr>
              <a:t>BY</a:t>
            </a:r>
            <a:endParaRPr sz="3200" b="1" dirty="0">
              <a:solidFill>
                <a:schemeClr val="bg1"/>
              </a:solidFill>
              <a:latin typeface="Times New Roman" panose="02020603050405020304" pitchFamily="18" charset="0"/>
              <a:cs typeface="Times New Roman" panose="02020603050405020304" pitchFamily="18" charset="0"/>
            </a:endParaRPr>
          </a:p>
          <a:p>
            <a:pPr algn="ctr">
              <a:lnSpc>
                <a:spcPct val="100000"/>
              </a:lnSpc>
              <a:spcBef>
                <a:spcPts val="840"/>
              </a:spcBef>
            </a:pPr>
            <a:r>
              <a:rPr lang="en-IN" sz="3200" b="1" dirty="0">
                <a:solidFill>
                  <a:schemeClr val="bg1"/>
                </a:solidFill>
                <a:latin typeface="Times New Roman" panose="02020603050405020304" pitchFamily="18" charset="0"/>
                <a:cs typeface="Times New Roman" panose="02020603050405020304" pitchFamily="18" charset="0"/>
              </a:rPr>
              <a:t>Rekha. J</a:t>
            </a:r>
            <a:endParaRPr sz="3200" b="1" dirty="0">
              <a:solidFill>
                <a:schemeClr val="bg1"/>
              </a:solidFill>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AE9005DA-2BE3-6AA8-4BE1-5B2BD79E9C13}"/>
              </a:ext>
            </a:extLst>
          </p:cNvPr>
          <p:cNvSpPr txBox="1"/>
          <p:nvPr/>
        </p:nvSpPr>
        <p:spPr>
          <a:xfrm>
            <a:off x="1051352" y="1730477"/>
            <a:ext cx="4077378" cy="2123658"/>
          </a:xfrm>
          <a:prstGeom prst="rect">
            <a:avLst/>
          </a:prstGeom>
          <a:noFill/>
        </p:spPr>
        <p:txBody>
          <a:bodyPr wrap="square" rtlCol="0">
            <a:spAutoFit/>
          </a:bodyPr>
          <a:lstStyle/>
          <a:p>
            <a:pPr algn="l"/>
            <a:r>
              <a:rPr lang="en-US" sz="4400" b="1" i="0" dirty="0">
                <a:solidFill>
                  <a:srgbClr val="0070C0"/>
                </a:solidFill>
                <a:effectLst/>
                <a:latin typeface="Times New Roman" panose="02020603050405020304" pitchFamily="18" charset="0"/>
                <a:cs typeface="Times New Roman" panose="02020603050405020304" pitchFamily="18" charset="0"/>
              </a:rPr>
              <a:t>Predicting House Prices in Bengaluru</a:t>
            </a:r>
            <a:endParaRPr lang="en-IN" sz="4400" b="1" i="0" dirty="0">
              <a:solidFill>
                <a:srgbClr val="0070C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693459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7D4E4-1839-2DFF-FBAB-53EB3F5A756A}"/>
              </a:ext>
            </a:extLst>
          </p:cNvPr>
          <p:cNvSpPr>
            <a:spLocks noGrp="1"/>
          </p:cNvSpPr>
          <p:nvPr>
            <p:ph type="title"/>
          </p:nvPr>
        </p:nvSpPr>
        <p:spPr/>
        <p:txBody>
          <a:bodyPr/>
          <a:lstStyle/>
          <a:p>
            <a:r>
              <a:rPr lang="en-IN" u="sng" dirty="0">
                <a:latin typeface="Times New Roman" panose="02020603050405020304" pitchFamily="18" charset="0"/>
                <a:cs typeface="Times New Roman" panose="02020603050405020304" pitchFamily="18" charset="0"/>
              </a:rPr>
              <a:t>MODEL CREATION</a:t>
            </a:r>
          </a:p>
        </p:txBody>
      </p:sp>
      <p:sp>
        <p:nvSpPr>
          <p:cNvPr id="3" name="Slide Number Placeholder 2">
            <a:extLst>
              <a:ext uri="{FF2B5EF4-FFF2-40B4-BE49-F238E27FC236}">
                <a16:creationId xmlns:a16="http://schemas.microsoft.com/office/drawing/2014/main" id="{BF767C8A-2BD9-A9C5-7FDB-904110367AE0}"/>
              </a:ext>
            </a:extLst>
          </p:cNvPr>
          <p:cNvSpPr>
            <a:spLocks noGrp="1"/>
          </p:cNvSpPr>
          <p:nvPr>
            <p:ph type="sldNum" sz="quarter" idx="12"/>
          </p:nvPr>
        </p:nvSpPr>
        <p:spPr/>
        <p:txBody>
          <a:bodyPr/>
          <a:lstStyle/>
          <a:p>
            <a:fld id="{C263D6C4-4840-40CC-AC84-17E24B3B7BDE}" type="slidenum">
              <a:rPr lang="en-US" noProof="0" smtClean="0"/>
              <a:pPr/>
              <a:t>10</a:t>
            </a:fld>
            <a:endParaRPr lang="en-US" noProof="0" dirty="0"/>
          </a:p>
        </p:txBody>
      </p:sp>
      <p:sp>
        <p:nvSpPr>
          <p:cNvPr id="5" name="TextBox 4">
            <a:extLst>
              <a:ext uri="{FF2B5EF4-FFF2-40B4-BE49-F238E27FC236}">
                <a16:creationId xmlns:a16="http://schemas.microsoft.com/office/drawing/2014/main" id="{AFB32B19-0166-0197-B8C0-12D7C6187AF6}"/>
              </a:ext>
            </a:extLst>
          </p:cNvPr>
          <p:cNvSpPr txBox="1"/>
          <p:nvPr/>
        </p:nvSpPr>
        <p:spPr>
          <a:xfrm>
            <a:off x="681605" y="1825613"/>
            <a:ext cx="9418739" cy="3539430"/>
          </a:xfrm>
          <a:prstGeom prst="rect">
            <a:avLst/>
          </a:prstGeom>
          <a:noFill/>
        </p:spPr>
        <p:txBody>
          <a:bodyPr wrap="square">
            <a:spAutoFit/>
          </a:bodyPr>
          <a:lstStyle/>
          <a:p>
            <a:pPr marL="457200" indent="-457200" algn="just">
              <a:buFont typeface="Arial" panose="020B0604020202020204" pitchFamily="34" charset="0"/>
              <a:buChar char="•"/>
            </a:pPr>
            <a:r>
              <a:rPr lang="en-US" sz="2800" b="0" i="0" dirty="0">
                <a:solidFill>
                  <a:schemeClr val="bg1"/>
                </a:solidFill>
                <a:effectLst/>
                <a:latin typeface="Times New Roman" panose="02020603050405020304" pitchFamily="18" charset="0"/>
                <a:cs typeface="Times New Roman" panose="02020603050405020304" pitchFamily="18" charset="0"/>
              </a:rPr>
              <a:t>The process of modeling involves training a machine learning algorithm to predict labels (target variable) from the provided features. </a:t>
            </a:r>
          </a:p>
          <a:p>
            <a:pPr marL="457200" indent="-457200" algn="just">
              <a:buFont typeface="Arial" panose="020B0604020202020204" pitchFamily="34" charset="0"/>
              <a:buChar char="•"/>
            </a:pPr>
            <a:r>
              <a:rPr lang="en-US" sz="2800" b="0" i="0" dirty="0">
                <a:solidFill>
                  <a:schemeClr val="bg1"/>
                </a:solidFill>
                <a:effectLst/>
                <a:latin typeface="Times New Roman" panose="02020603050405020304" pitchFamily="18" charset="0"/>
                <a:cs typeface="Times New Roman" panose="02020603050405020304" pitchFamily="18" charset="0"/>
              </a:rPr>
              <a:t>In this project, I employed a linear regression algorithm for training and testing the model. </a:t>
            </a:r>
          </a:p>
          <a:p>
            <a:pPr marL="457200" indent="-457200" algn="just">
              <a:buFont typeface="Arial" panose="020B0604020202020204" pitchFamily="34" charset="0"/>
              <a:buChar char="•"/>
            </a:pPr>
            <a:r>
              <a:rPr lang="en-US" sz="2800" b="0" i="0" dirty="0">
                <a:solidFill>
                  <a:schemeClr val="bg1"/>
                </a:solidFill>
                <a:effectLst/>
                <a:latin typeface="Times New Roman" panose="02020603050405020304" pitchFamily="18" charset="0"/>
                <a:cs typeface="Times New Roman" panose="02020603050405020304" pitchFamily="18" charset="0"/>
              </a:rPr>
              <a:t>Achieving an R-squared value of 0.71 indicates that our model has learned significant patterns in the data and shows promise for predicting the target variable.</a:t>
            </a:r>
            <a:endParaRPr lang="en-IN" sz="2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7685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68FAF-8C2F-D9E9-C8E2-C47BA16F25FD}"/>
              </a:ext>
            </a:extLst>
          </p:cNvPr>
          <p:cNvSpPr>
            <a:spLocks noGrp="1"/>
          </p:cNvSpPr>
          <p:nvPr>
            <p:ph type="title"/>
          </p:nvPr>
        </p:nvSpPr>
        <p:spPr/>
        <p:txBody>
          <a:bodyPr/>
          <a:lstStyle/>
          <a:p>
            <a:r>
              <a:rPr lang="en-IN" u="sng" dirty="0">
                <a:latin typeface="Times New Roman" panose="02020603050405020304" pitchFamily="18" charset="0"/>
                <a:cs typeface="Times New Roman" panose="02020603050405020304" pitchFamily="18" charset="0"/>
              </a:rPr>
              <a:t>K-FOLD CROSS VALIDATION</a:t>
            </a:r>
          </a:p>
        </p:txBody>
      </p:sp>
      <p:sp>
        <p:nvSpPr>
          <p:cNvPr id="3" name="Slide Number Placeholder 2">
            <a:extLst>
              <a:ext uri="{FF2B5EF4-FFF2-40B4-BE49-F238E27FC236}">
                <a16:creationId xmlns:a16="http://schemas.microsoft.com/office/drawing/2014/main" id="{3A6CC006-C0DB-CAFB-11C3-D640AC328652}"/>
              </a:ext>
            </a:extLst>
          </p:cNvPr>
          <p:cNvSpPr>
            <a:spLocks noGrp="1"/>
          </p:cNvSpPr>
          <p:nvPr>
            <p:ph type="sldNum" sz="quarter" idx="12"/>
          </p:nvPr>
        </p:nvSpPr>
        <p:spPr/>
        <p:txBody>
          <a:bodyPr/>
          <a:lstStyle/>
          <a:p>
            <a:fld id="{C263D6C4-4840-40CC-AC84-17E24B3B7BDE}" type="slidenum">
              <a:rPr lang="en-US" noProof="0" smtClean="0"/>
              <a:pPr/>
              <a:t>11</a:t>
            </a:fld>
            <a:endParaRPr lang="en-US" noProof="0" dirty="0"/>
          </a:p>
        </p:txBody>
      </p:sp>
      <p:sp>
        <p:nvSpPr>
          <p:cNvPr id="4" name="Title 1">
            <a:extLst>
              <a:ext uri="{FF2B5EF4-FFF2-40B4-BE49-F238E27FC236}">
                <a16:creationId xmlns:a16="http://schemas.microsoft.com/office/drawing/2014/main" id="{080DADE3-7023-9C71-78BC-864663F35042}"/>
              </a:ext>
            </a:extLst>
          </p:cNvPr>
          <p:cNvSpPr txBox="1">
            <a:spLocks/>
          </p:cNvSpPr>
          <p:nvPr/>
        </p:nvSpPr>
        <p:spPr>
          <a:xfrm>
            <a:off x="444500" y="1569160"/>
            <a:ext cx="11214100" cy="4745915"/>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pPr marL="342900" indent="-342900" algn="just">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Cross-validation is a statistical method used to estimate the performance or skill of machine learning models</a:t>
            </a:r>
          </a:p>
          <a:p>
            <a:pPr marL="342900" indent="-342900" algn="just">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By dividing the dataset into multiple subsets (folds), training the model on a subset, and evaluating its performance on the remaining data, cross-validation provides a robust estimate of the model's performance on unseen data. This process is repeated multiple times, with each subset serving as both the training and testing data, allowing for a comprehensive assessment of the model's generalization capability.</a:t>
            </a:r>
          </a:p>
          <a:p>
            <a:pPr marL="342900" indent="-342900" algn="just">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In our analysis, after applying k-fold cross-validation to our dataset, we consistently observed an accuracy rate exceeding 75%. This indicates that our model demonstrates strong performance across different folds of the data and is likely to generalize well to unseen data.</a:t>
            </a:r>
          </a:p>
        </p:txBody>
      </p:sp>
    </p:spTree>
    <p:extLst>
      <p:ext uri="{BB962C8B-B14F-4D97-AF65-F5344CB8AC3E}">
        <p14:creationId xmlns:p14="http://schemas.microsoft.com/office/powerpoint/2010/main" val="8498520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485FF-D5C2-1A4A-C44E-513D7ED8A3BF}"/>
              </a:ext>
            </a:extLst>
          </p:cNvPr>
          <p:cNvSpPr>
            <a:spLocks noGrp="1"/>
          </p:cNvSpPr>
          <p:nvPr>
            <p:ph type="title"/>
          </p:nvPr>
        </p:nvSpPr>
        <p:spPr>
          <a:xfrm>
            <a:off x="444500" y="542925"/>
            <a:ext cx="11214100" cy="646331"/>
          </a:xfrm>
        </p:spPr>
        <p:txBody>
          <a:bodyPr/>
          <a:lstStyle/>
          <a:p>
            <a:r>
              <a:rPr lang="en-IN" sz="4000" u="sng" dirty="0">
                <a:latin typeface="Times New Roman" panose="02020603050405020304" pitchFamily="18" charset="0"/>
                <a:cs typeface="Times New Roman" panose="02020603050405020304" pitchFamily="18" charset="0"/>
              </a:rPr>
              <a:t>GRID SEARCH CROSS VALIDATION</a:t>
            </a:r>
          </a:p>
        </p:txBody>
      </p:sp>
      <p:sp>
        <p:nvSpPr>
          <p:cNvPr id="3" name="Slide Number Placeholder 2">
            <a:extLst>
              <a:ext uri="{FF2B5EF4-FFF2-40B4-BE49-F238E27FC236}">
                <a16:creationId xmlns:a16="http://schemas.microsoft.com/office/drawing/2014/main" id="{170CBF8B-DAD3-CFC9-E2ED-36AB3E100C1A}"/>
              </a:ext>
            </a:extLst>
          </p:cNvPr>
          <p:cNvSpPr>
            <a:spLocks noGrp="1"/>
          </p:cNvSpPr>
          <p:nvPr>
            <p:ph type="sldNum" sz="quarter" idx="12"/>
          </p:nvPr>
        </p:nvSpPr>
        <p:spPr/>
        <p:txBody>
          <a:bodyPr/>
          <a:lstStyle/>
          <a:p>
            <a:fld id="{C263D6C4-4840-40CC-AC84-17E24B3B7BDE}" type="slidenum">
              <a:rPr lang="en-US" noProof="0" smtClean="0"/>
              <a:pPr/>
              <a:t>12</a:t>
            </a:fld>
            <a:endParaRPr lang="en-US" noProof="0" dirty="0"/>
          </a:p>
        </p:txBody>
      </p:sp>
      <p:sp>
        <p:nvSpPr>
          <p:cNvPr id="4" name="Text Placeholder 3">
            <a:extLst>
              <a:ext uri="{FF2B5EF4-FFF2-40B4-BE49-F238E27FC236}">
                <a16:creationId xmlns:a16="http://schemas.microsoft.com/office/drawing/2014/main" id="{E13C09E4-8661-DAE9-869C-165E9918D502}"/>
              </a:ext>
            </a:extLst>
          </p:cNvPr>
          <p:cNvSpPr>
            <a:spLocks noGrp="1"/>
          </p:cNvSpPr>
          <p:nvPr>
            <p:ph type="body" sz="quarter" idx="13"/>
          </p:nvPr>
        </p:nvSpPr>
        <p:spPr>
          <a:xfrm>
            <a:off x="444499" y="1625385"/>
            <a:ext cx="10444217" cy="4093243"/>
          </a:xfrm>
        </p:spPr>
        <p:txBody>
          <a:bodyPr/>
          <a:lstStyle/>
          <a:p>
            <a:pPr algn="just"/>
            <a:endParaRPr lang="en-US" sz="2400" dirty="0">
              <a:latin typeface="Times New Roman" panose="02020603050405020304" pitchFamily="18" charset="0"/>
              <a:cs typeface="Times New Roman" panose="02020603050405020304" pitchFamily="18" charset="0"/>
            </a:endParaRPr>
          </a:p>
          <a:p>
            <a:pPr algn="just"/>
            <a:r>
              <a:rPr lang="en-US" sz="2800" b="0" i="0" dirty="0">
                <a:effectLst/>
                <a:latin typeface="Times New Roman" panose="02020603050405020304" pitchFamily="18" charset="0"/>
                <a:cs typeface="Times New Roman" panose="02020603050405020304" pitchFamily="18" charset="0"/>
              </a:rPr>
              <a:t>We utilized the grid search cross-validation technique on our dataset, exploring various algorithms including linear regression, lasso regression, and decision trees. </a:t>
            </a:r>
          </a:p>
          <a:p>
            <a:pPr algn="just"/>
            <a:r>
              <a:rPr lang="en-US" sz="2800" b="0" i="0" dirty="0">
                <a:effectLst/>
                <a:latin typeface="Times New Roman" panose="02020603050405020304" pitchFamily="18" charset="0"/>
                <a:cs typeface="Times New Roman" panose="02020603050405020304" pitchFamily="18" charset="0"/>
              </a:rPr>
              <a:t>Through this process, we identified that the linear regression algorithm yielded the highest accuracy score, exceeding 75%. </a:t>
            </a:r>
          </a:p>
          <a:p>
            <a:pPr algn="just"/>
            <a:r>
              <a:rPr lang="en-US" sz="2800" b="0" i="0" dirty="0">
                <a:effectLst/>
                <a:latin typeface="Times New Roman" panose="02020603050405020304" pitchFamily="18" charset="0"/>
                <a:cs typeface="Times New Roman" panose="02020603050405020304" pitchFamily="18" charset="0"/>
              </a:rPr>
              <a:t>This demonstrates the effectiveness of grid search cross-validation in selecting the best algorithm and optimizing its parameters for our dataset</a:t>
            </a:r>
            <a:endParaRPr lang="en-IN" sz="28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232499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97559-218A-7245-11D5-B18F5F78D41A}"/>
              </a:ext>
            </a:extLst>
          </p:cNvPr>
          <p:cNvSpPr>
            <a:spLocks noGrp="1"/>
          </p:cNvSpPr>
          <p:nvPr>
            <p:ph type="title"/>
          </p:nvPr>
        </p:nvSpPr>
        <p:spPr>
          <a:xfrm>
            <a:off x="488950" y="5653518"/>
            <a:ext cx="11214100" cy="480131"/>
          </a:xfrm>
        </p:spPr>
        <p:txBody>
          <a:bodyPr/>
          <a:lstStyle/>
          <a:p>
            <a:r>
              <a:rPr lang="en-US" sz="2800" b="0" i="0" dirty="0">
                <a:effectLst/>
                <a:latin typeface="Times New Roman" panose="02020603050405020304" pitchFamily="18" charset="0"/>
                <a:cs typeface="Times New Roman" panose="02020603050405020304" pitchFamily="18" charset="0"/>
              </a:rPr>
              <a:t>We see that linear regression performs best with best params as normalize = False</a:t>
            </a:r>
            <a:endParaRPr lang="en-IN" sz="28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C7387CB2-D45B-F5F4-492E-046B006ED79A}"/>
              </a:ext>
            </a:extLst>
          </p:cNvPr>
          <p:cNvSpPr>
            <a:spLocks noGrp="1"/>
          </p:cNvSpPr>
          <p:nvPr>
            <p:ph type="sldNum" sz="quarter" idx="12"/>
          </p:nvPr>
        </p:nvSpPr>
        <p:spPr/>
        <p:txBody>
          <a:bodyPr/>
          <a:lstStyle/>
          <a:p>
            <a:fld id="{C263D6C4-4840-40CC-AC84-17E24B3B7BDE}" type="slidenum">
              <a:rPr lang="en-US" noProof="0" smtClean="0"/>
              <a:pPr/>
              <a:t>13</a:t>
            </a:fld>
            <a:endParaRPr lang="en-US" noProof="0" dirty="0"/>
          </a:p>
        </p:txBody>
      </p:sp>
      <p:pic>
        <p:nvPicPr>
          <p:cNvPr id="5" name="Picture 4">
            <a:extLst>
              <a:ext uri="{FF2B5EF4-FFF2-40B4-BE49-F238E27FC236}">
                <a16:creationId xmlns:a16="http://schemas.microsoft.com/office/drawing/2014/main" id="{3709E2AD-ADDD-5160-1DFF-D7D1A36E69FA}"/>
              </a:ext>
            </a:extLst>
          </p:cNvPr>
          <p:cNvPicPr>
            <a:picLocks noChangeAspect="1"/>
          </p:cNvPicPr>
          <p:nvPr/>
        </p:nvPicPr>
        <p:blipFill>
          <a:blip r:embed="rId2"/>
          <a:stretch>
            <a:fillRect/>
          </a:stretch>
        </p:blipFill>
        <p:spPr>
          <a:xfrm>
            <a:off x="651640" y="1460938"/>
            <a:ext cx="11006959" cy="3888827"/>
          </a:xfrm>
          <a:prstGeom prst="rect">
            <a:avLst/>
          </a:prstGeom>
        </p:spPr>
      </p:pic>
    </p:spTree>
    <p:extLst>
      <p:ext uri="{BB962C8B-B14F-4D97-AF65-F5344CB8AC3E}">
        <p14:creationId xmlns:p14="http://schemas.microsoft.com/office/powerpoint/2010/main" val="36013286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p:txBody>
          <a:bodyPr/>
          <a:lstStyle/>
          <a:p>
            <a:r>
              <a:rPr lang="en-US" dirty="0"/>
              <a:t>Thank You </a:t>
            </a:r>
            <a:endParaRPr lang="en-GB" dirty="0"/>
          </a:p>
        </p:txBody>
      </p:sp>
    </p:spTree>
    <p:extLst>
      <p:ext uri="{BB962C8B-B14F-4D97-AF65-F5344CB8AC3E}">
        <p14:creationId xmlns:p14="http://schemas.microsoft.com/office/powerpoint/2010/main" val="429771863"/>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9D68F-BA91-61E6-00C9-72AB92BE1953}"/>
              </a:ext>
            </a:extLst>
          </p:cNvPr>
          <p:cNvSpPr>
            <a:spLocks noGrp="1"/>
          </p:cNvSpPr>
          <p:nvPr>
            <p:ph type="title"/>
          </p:nvPr>
        </p:nvSpPr>
        <p:spPr>
          <a:xfrm>
            <a:off x="444500" y="542925"/>
            <a:ext cx="11214100" cy="1532727"/>
          </a:xfrm>
        </p:spPr>
        <p:txBody>
          <a:bodyPr/>
          <a:lstStyle/>
          <a:p>
            <a:pPr rtl="0">
              <a:spcBef>
                <a:spcPts val="0"/>
              </a:spcBef>
              <a:spcAft>
                <a:spcPts val="0"/>
              </a:spcAft>
            </a:pPr>
            <a:r>
              <a:rPr lang="en-IN" sz="4000" i="0" u="sng" strike="noStrike" dirty="0">
                <a:effectLst/>
                <a:latin typeface="Times New Roman" panose="02020603050405020304" pitchFamily="18" charset="0"/>
                <a:cs typeface="Times New Roman" panose="02020603050405020304" pitchFamily="18" charset="0"/>
              </a:rPr>
              <a:t>Problem Statement</a:t>
            </a:r>
            <a:br>
              <a:rPr lang="en-IN" b="0" dirty="0">
                <a:effectLst/>
              </a:rPr>
            </a:br>
            <a:br>
              <a:rPr lang="en-IN" dirty="0"/>
            </a:br>
            <a:endParaRPr lang="en-IN" dirty="0"/>
          </a:p>
        </p:txBody>
      </p:sp>
      <p:sp>
        <p:nvSpPr>
          <p:cNvPr id="3" name="Slide Number Placeholder 2">
            <a:extLst>
              <a:ext uri="{FF2B5EF4-FFF2-40B4-BE49-F238E27FC236}">
                <a16:creationId xmlns:a16="http://schemas.microsoft.com/office/drawing/2014/main" id="{ACB381E4-7414-5EAF-FF2F-8DEA0D2EE657}"/>
              </a:ext>
            </a:extLst>
          </p:cNvPr>
          <p:cNvSpPr>
            <a:spLocks noGrp="1"/>
          </p:cNvSpPr>
          <p:nvPr>
            <p:ph type="sldNum" sz="quarter" idx="12"/>
          </p:nvPr>
        </p:nvSpPr>
        <p:spPr/>
        <p:txBody>
          <a:bodyPr/>
          <a:lstStyle/>
          <a:p>
            <a:fld id="{C263D6C4-4840-40CC-AC84-17E24B3B7BDE}" type="slidenum">
              <a:rPr lang="en-US" noProof="0" smtClean="0"/>
              <a:pPr/>
              <a:t>2</a:t>
            </a:fld>
            <a:endParaRPr lang="en-US" noProof="0" dirty="0"/>
          </a:p>
        </p:txBody>
      </p:sp>
      <p:sp>
        <p:nvSpPr>
          <p:cNvPr id="4" name="Text Placeholder 3">
            <a:extLst>
              <a:ext uri="{FF2B5EF4-FFF2-40B4-BE49-F238E27FC236}">
                <a16:creationId xmlns:a16="http://schemas.microsoft.com/office/drawing/2014/main" id="{FEF0E0EE-75EF-D8E7-86B3-80DE1D780DEC}"/>
              </a:ext>
            </a:extLst>
          </p:cNvPr>
          <p:cNvSpPr>
            <a:spLocks noGrp="1"/>
          </p:cNvSpPr>
          <p:nvPr>
            <p:ph type="body" sz="quarter" idx="13"/>
          </p:nvPr>
        </p:nvSpPr>
        <p:spPr>
          <a:xfrm>
            <a:off x="965083" y="1724402"/>
            <a:ext cx="9372600" cy="4240169"/>
          </a:xfrm>
        </p:spPr>
        <p:txBody>
          <a:bodyPr>
            <a:noAutofit/>
          </a:bodyPr>
          <a:lstStyle/>
          <a:p>
            <a:pPr algn="just"/>
            <a:r>
              <a:rPr lang="en-US" sz="2800" b="0" i="0" dirty="0">
                <a:effectLst/>
                <a:latin typeface="Times New Roman" panose="02020603050405020304" pitchFamily="18" charset="0"/>
                <a:cs typeface="Times New Roman" panose="02020603050405020304" pitchFamily="18" charset="0"/>
              </a:rPr>
              <a:t>In the booming real estate market of Bangalore, accurately predicting property prices is crucial for buyers, sellers, and real estate companies . Our project aims to address this challenge by leveraging machine learning techniques to develop a predictive model that evaluates property prices based on location and key features. By analyzing historical data, we seek to empower stakeholders with reliable insights to make informed decisions in the dynamic Bangalore housing market.</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7756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8C074-A357-20A1-2D29-0FE7669829E9}"/>
              </a:ext>
            </a:extLst>
          </p:cNvPr>
          <p:cNvSpPr>
            <a:spLocks noGrp="1"/>
          </p:cNvSpPr>
          <p:nvPr>
            <p:ph type="title"/>
          </p:nvPr>
        </p:nvSpPr>
        <p:spPr>
          <a:xfrm>
            <a:off x="444500" y="542925"/>
            <a:ext cx="11214100" cy="646331"/>
          </a:xfrm>
        </p:spPr>
        <p:txBody>
          <a:bodyPr/>
          <a:lstStyle/>
          <a:p>
            <a:pPr algn="just"/>
            <a:r>
              <a:rPr lang="en-IN" sz="4000" u="sng" dirty="0">
                <a:latin typeface="Times New Roman" panose="02020603050405020304" pitchFamily="18" charset="0"/>
                <a:cs typeface="Times New Roman" panose="02020603050405020304" pitchFamily="18" charset="0"/>
              </a:rPr>
              <a:t>DATASET</a:t>
            </a:r>
          </a:p>
        </p:txBody>
      </p:sp>
      <p:sp>
        <p:nvSpPr>
          <p:cNvPr id="3" name="Slide Number Placeholder 2">
            <a:extLst>
              <a:ext uri="{FF2B5EF4-FFF2-40B4-BE49-F238E27FC236}">
                <a16:creationId xmlns:a16="http://schemas.microsoft.com/office/drawing/2014/main" id="{D04E4830-AE34-7B56-398C-5B570A61B918}"/>
              </a:ext>
            </a:extLst>
          </p:cNvPr>
          <p:cNvSpPr>
            <a:spLocks noGrp="1"/>
          </p:cNvSpPr>
          <p:nvPr>
            <p:ph type="sldNum" sz="quarter" idx="12"/>
          </p:nvPr>
        </p:nvSpPr>
        <p:spPr/>
        <p:txBody>
          <a:bodyPr/>
          <a:lstStyle/>
          <a:p>
            <a:fld id="{C263D6C4-4840-40CC-AC84-17E24B3B7BDE}" type="slidenum">
              <a:rPr lang="en-US" noProof="0" smtClean="0"/>
              <a:pPr/>
              <a:t>3</a:t>
            </a:fld>
            <a:endParaRPr lang="en-US" noProof="0" dirty="0"/>
          </a:p>
        </p:txBody>
      </p:sp>
      <p:sp>
        <p:nvSpPr>
          <p:cNvPr id="4" name="Text Placeholder 3">
            <a:extLst>
              <a:ext uri="{FF2B5EF4-FFF2-40B4-BE49-F238E27FC236}">
                <a16:creationId xmlns:a16="http://schemas.microsoft.com/office/drawing/2014/main" id="{D08482FB-583C-FA82-A8FB-B67AD27BC18B}"/>
              </a:ext>
            </a:extLst>
          </p:cNvPr>
          <p:cNvSpPr>
            <a:spLocks noGrp="1"/>
          </p:cNvSpPr>
          <p:nvPr>
            <p:ph type="body" sz="quarter" idx="13"/>
          </p:nvPr>
        </p:nvSpPr>
        <p:spPr>
          <a:xfrm>
            <a:off x="444498" y="1625385"/>
            <a:ext cx="8447253" cy="4093243"/>
          </a:xfrm>
        </p:spPr>
        <p:txBody>
          <a:bodyPr/>
          <a:lstStyle/>
          <a:p>
            <a:pPr algn="just"/>
            <a:r>
              <a:rPr lang="en-US" sz="2800" b="0" i="0" dirty="0">
                <a:effectLst/>
                <a:latin typeface="Times New Roman" panose="02020603050405020304" pitchFamily="18" charset="0"/>
                <a:cs typeface="Times New Roman" panose="02020603050405020304" pitchFamily="18" charset="0"/>
              </a:rPr>
              <a:t>There are 13,320 observations in our dataset, consisting of 9 columns/attributes. </a:t>
            </a:r>
          </a:p>
          <a:p>
            <a:pPr algn="just"/>
            <a:r>
              <a:rPr lang="en-US" sz="2800" b="0" i="0" dirty="0">
                <a:effectLst/>
                <a:latin typeface="Times New Roman" panose="02020603050405020304" pitchFamily="18" charset="0"/>
                <a:cs typeface="Times New Roman" panose="02020603050405020304" pitchFamily="18" charset="0"/>
              </a:rPr>
              <a:t>The columns are: area_type, availability, location, size, total_sqft, bath, society, balcony, and price.</a:t>
            </a:r>
          </a:p>
          <a:p>
            <a:pPr algn="just"/>
            <a:r>
              <a:rPr lang="en-US" sz="2800" dirty="0">
                <a:latin typeface="Times New Roman" panose="02020603050405020304" pitchFamily="18" charset="0"/>
                <a:cs typeface="Times New Roman" panose="02020603050405020304" pitchFamily="18" charset="0"/>
              </a:rPr>
              <a:t>We have used a total of 5 features to train our machine learning model.</a:t>
            </a:r>
            <a:endParaRPr lang="en-US" sz="2800" b="0" i="0" dirty="0">
              <a:effectLst/>
              <a:latin typeface="Times New Roman" panose="02020603050405020304" pitchFamily="18" charset="0"/>
              <a:cs typeface="Times New Roman" panose="02020603050405020304" pitchFamily="18" charset="0"/>
            </a:endParaRPr>
          </a:p>
          <a:p>
            <a:pPr algn="just"/>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26188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6FB243A-0896-9724-E4B8-78F9A3E5BC23}"/>
              </a:ext>
            </a:extLst>
          </p:cNvPr>
          <p:cNvSpPr>
            <a:spLocks noGrp="1"/>
          </p:cNvSpPr>
          <p:nvPr>
            <p:ph type="sldNum" sz="quarter" idx="12"/>
          </p:nvPr>
        </p:nvSpPr>
        <p:spPr/>
        <p:txBody>
          <a:bodyPr/>
          <a:lstStyle/>
          <a:p>
            <a:fld id="{C263D6C4-4840-40CC-AC84-17E24B3B7BDE}" type="slidenum">
              <a:rPr lang="en-US" noProof="0" smtClean="0"/>
              <a:pPr/>
              <a:t>4</a:t>
            </a:fld>
            <a:endParaRPr lang="en-US" noProof="0" dirty="0"/>
          </a:p>
        </p:txBody>
      </p:sp>
      <p:grpSp>
        <p:nvGrpSpPr>
          <p:cNvPr id="6" name="object 2">
            <a:extLst>
              <a:ext uri="{FF2B5EF4-FFF2-40B4-BE49-F238E27FC236}">
                <a16:creationId xmlns:a16="http://schemas.microsoft.com/office/drawing/2014/main" id="{F0C26C13-7C35-0FFF-6B39-D40596A56D5F}"/>
              </a:ext>
            </a:extLst>
          </p:cNvPr>
          <p:cNvGrpSpPr/>
          <p:nvPr/>
        </p:nvGrpSpPr>
        <p:grpSpPr>
          <a:xfrm>
            <a:off x="312262" y="1139372"/>
            <a:ext cx="4942910" cy="4924544"/>
            <a:chOff x="633105" y="2222375"/>
            <a:chExt cx="4613910" cy="4040504"/>
          </a:xfrm>
        </p:grpSpPr>
        <p:sp>
          <p:nvSpPr>
            <p:cNvPr id="7" name="object 3">
              <a:extLst>
                <a:ext uri="{FF2B5EF4-FFF2-40B4-BE49-F238E27FC236}">
                  <a16:creationId xmlns:a16="http://schemas.microsoft.com/office/drawing/2014/main" id="{44FA6C4D-6833-1E92-486A-51250C34D8D1}"/>
                </a:ext>
              </a:extLst>
            </p:cNvPr>
            <p:cNvSpPr/>
            <p:nvPr/>
          </p:nvSpPr>
          <p:spPr>
            <a:xfrm>
              <a:off x="646482" y="2299845"/>
              <a:ext cx="4594860" cy="3963035"/>
            </a:xfrm>
            <a:custGeom>
              <a:avLst/>
              <a:gdLst/>
              <a:ahLst/>
              <a:cxnLst/>
              <a:rect l="l" t="t" r="r" b="b"/>
              <a:pathLst>
                <a:path w="4594860" h="3963035">
                  <a:moveTo>
                    <a:pt x="1865889" y="0"/>
                  </a:moveTo>
                  <a:lnTo>
                    <a:pt x="1818115" y="6"/>
                  </a:lnTo>
                  <a:lnTo>
                    <a:pt x="1771332" y="1149"/>
                  </a:lnTo>
                  <a:lnTo>
                    <a:pt x="1725622" y="3457"/>
                  </a:lnTo>
                  <a:lnTo>
                    <a:pt x="1681064" y="6958"/>
                  </a:lnTo>
                  <a:lnTo>
                    <a:pt x="1637739" y="11681"/>
                  </a:lnTo>
                  <a:lnTo>
                    <a:pt x="1577584" y="19883"/>
                  </a:lnTo>
                  <a:lnTo>
                    <a:pt x="1518578" y="29299"/>
                  </a:lnTo>
                  <a:lnTo>
                    <a:pt x="1460721" y="39908"/>
                  </a:lnTo>
                  <a:lnTo>
                    <a:pt x="1404017" y="51689"/>
                  </a:lnTo>
                  <a:lnTo>
                    <a:pt x="1348466" y="64622"/>
                  </a:lnTo>
                  <a:lnTo>
                    <a:pt x="1294070" y="78684"/>
                  </a:lnTo>
                  <a:lnTo>
                    <a:pt x="1240832" y="93854"/>
                  </a:lnTo>
                  <a:lnTo>
                    <a:pt x="1188754" y="110111"/>
                  </a:lnTo>
                  <a:lnTo>
                    <a:pt x="1137836" y="127434"/>
                  </a:lnTo>
                  <a:lnTo>
                    <a:pt x="1088082" y="145802"/>
                  </a:lnTo>
                  <a:lnTo>
                    <a:pt x="1039492" y="165193"/>
                  </a:lnTo>
                  <a:lnTo>
                    <a:pt x="992069" y="185586"/>
                  </a:lnTo>
                  <a:lnTo>
                    <a:pt x="945815" y="206959"/>
                  </a:lnTo>
                  <a:lnTo>
                    <a:pt x="900731" y="229293"/>
                  </a:lnTo>
                  <a:lnTo>
                    <a:pt x="856819" y="252564"/>
                  </a:lnTo>
                  <a:lnTo>
                    <a:pt x="814082" y="276753"/>
                  </a:lnTo>
                  <a:lnTo>
                    <a:pt x="772520" y="301837"/>
                  </a:lnTo>
                  <a:lnTo>
                    <a:pt x="732137" y="327795"/>
                  </a:lnTo>
                  <a:lnTo>
                    <a:pt x="692933" y="354607"/>
                  </a:lnTo>
                  <a:lnTo>
                    <a:pt x="654911" y="382251"/>
                  </a:lnTo>
                  <a:lnTo>
                    <a:pt x="618072" y="410705"/>
                  </a:lnTo>
                  <a:lnTo>
                    <a:pt x="582418" y="439949"/>
                  </a:lnTo>
                  <a:lnTo>
                    <a:pt x="547952" y="469961"/>
                  </a:lnTo>
                  <a:lnTo>
                    <a:pt x="514675" y="500720"/>
                  </a:lnTo>
                  <a:lnTo>
                    <a:pt x="482588" y="532204"/>
                  </a:lnTo>
                  <a:lnTo>
                    <a:pt x="451694" y="564393"/>
                  </a:lnTo>
                  <a:lnTo>
                    <a:pt x="421995" y="597265"/>
                  </a:lnTo>
                  <a:lnTo>
                    <a:pt x="393493" y="630798"/>
                  </a:lnTo>
                  <a:lnTo>
                    <a:pt x="366188" y="664973"/>
                  </a:lnTo>
                  <a:lnTo>
                    <a:pt x="340084" y="699766"/>
                  </a:lnTo>
                  <a:lnTo>
                    <a:pt x="315182" y="735158"/>
                  </a:lnTo>
                  <a:lnTo>
                    <a:pt x="291484" y="771126"/>
                  </a:lnTo>
                  <a:lnTo>
                    <a:pt x="268991" y="807650"/>
                  </a:lnTo>
                  <a:lnTo>
                    <a:pt x="247707" y="844708"/>
                  </a:lnTo>
                  <a:lnTo>
                    <a:pt x="227631" y="882279"/>
                  </a:lnTo>
                  <a:lnTo>
                    <a:pt x="208767" y="920342"/>
                  </a:lnTo>
                  <a:lnTo>
                    <a:pt x="191116" y="958875"/>
                  </a:lnTo>
                  <a:lnTo>
                    <a:pt x="174680" y="997858"/>
                  </a:lnTo>
                  <a:lnTo>
                    <a:pt x="159461" y="1037268"/>
                  </a:lnTo>
                  <a:lnTo>
                    <a:pt x="145461" y="1077085"/>
                  </a:lnTo>
                  <a:lnTo>
                    <a:pt x="132681" y="1117288"/>
                  </a:lnTo>
                  <a:lnTo>
                    <a:pt x="121124" y="1157854"/>
                  </a:lnTo>
                  <a:lnTo>
                    <a:pt x="110792" y="1198764"/>
                  </a:lnTo>
                  <a:lnTo>
                    <a:pt x="101685" y="1239995"/>
                  </a:lnTo>
                  <a:lnTo>
                    <a:pt x="93806" y="1281527"/>
                  </a:lnTo>
                  <a:lnTo>
                    <a:pt x="87158" y="1323337"/>
                  </a:lnTo>
                  <a:lnTo>
                    <a:pt x="60807" y="1504285"/>
                  </a:lnTo>
                  <a:lnTo>
                    <a:pt x="46706" y="1606785"/>
                  </a:lnTo>
                  <a:lnTo>
                    <a:pt x="37525" y="1678937"/>
                  </a:lnTo>
                  <a:lnTo>
                    <a:pt x="28808" y="1753822"/>
                  </a:lnTo>
                  <a:lnTo>
                    <a:pt x="24699" y="1792203"/>
                  </a:lnTo>
                  <a:lnTo>
                    <a:pt x="20799" y="1831163"/>
                  </a:lnTo>
                  <a:lnTo>
                    <a:pt x="17138" y="1870669"/>
                  </a:lnTo>
                  <a:lnTo>
                    <a:pt x="13746" y="1910684"/>
                  </a:lnTo>
                  <a:lnTo>
                    <a:pt x="10654" y="1951175"/>
                  </a:lnTo>
                  <a:lnTo>
                    <a:pt x="7893" y="1992107"/>
                  </a:lnTo>
                  <a:lnTo>
                    <a:pt x="5494" y="2033445"/>
                  </a:lnTo>
                  <a:lnTo>
                    <a:pt x="3487" y="2075156"/>
                  </a:lnTo>
                  <a:lnTo>
                    <a:pt x="1904" y="2117203"/>
                  </a:lnTo>
                  <a:lnTo>
                    <a:pt x="774" y="2159554"/>
                  </a:lnTo>
                  <a:lnTo>
                    <a:pt x="129" y="2202172"/>
                  </a:lnTo>
                  <a:lnTo>
                    <a:pt x="0" y="2245024"/>
                  </a:lnTo>
                  <a:lnTo>
                    <a:pt x="416" y="2288075"/>
                  </a:lnTo>
                  <a:lnTo>
                    <a:pt x="1409" y="2331290"/>
                  </a:lnTo>
                  <a:lnTo>
                    <a:pt x="3010" y="2374635"/>
                  </a:lnTo>
                  <a:lnTo>
                    <a:pt x="5249" y="2418075"/>
                  </a:lnTo>
                  <a:lnTo>
                    <a:pt x="8157" y="2461575"/>
                  </a:lnTo>
                  <a:lnTo>
                    <a:pt x="11765" y="2505101"/>
                  </a:lnTo>
                  <a:lnTo>
                    <a:pt x="16104" y="2548619"/>
                  </a:lnTo>
                  <a:lnTo>
                    <a:pt x="21203" y="2592094"/>
                  </a:lnTo>
                  <a:lnTo>
                    <a:pt x="27095" y="2635490"/>
                  </a:lnTo>
                  <a:lnTo>
                    <a:pt x="33810" y="2678774"/>
                  </a:lnTo>
                  <a:lnTo>
                    <a:pt x="41378" y="2721911"/>
                  </a:lnTo>
                  <a:lnTo>
                    <a:pt x="49830" y="2764867"/>
                  </a:lnTo>
                  <a:lnTo>
                    <a:pt x="59197" y="2807606"/>
                  </a:lnTo>
                  <a:lnTo>
                    <a:pt x="69509" y="2850095"/>
                  </a:lnTo>
                  <a:lnTo>
                    <a:pt x="80798" y="2892298"/>
                  </a:lnTo>
                  <a:lnTo>
                    <a:pt x="93095" y="2934181"/>
                  </a:lnTo>
                  <a:lnTo>
                    <a:pt x="106429" y="2975710"/>
                  </a:lnTo>
                  <a:lnTo>
                    <a:pt x="120831" y="3016849"/>
                  </a:lnTo>
                  <a:lnTo>
                    <a:pt x="136333" y="3057564"/>
                  </a:lnTo>
                  <a:lnTo>
                    <a:pt x="152965" y="3097822"/>
                  </a:lnTo>
                  <a:lnTo>
                    <a:pt x="170758" y="3137586"/>
                  </a:lnTo>
                  <a:lnTo>
                    <a:pt x="189743" y="3176823"/>
                  </a:lnTo>
                  <a:lnTo>
                    <a:pt x="209950" y="3215497"/>
                  </a:lnTo>
                  <a:lnTo>
                    <a:pt x="231409" y="3253575"/>
                  </a:lnTo>
                  <a:lnTo>
                    <a:pt x="254153" y="3291021"/>
                  </a:lnTo>
                  <a:lnTo>
                    <a:pt x="278211" y="3327802"/>
                  </a:lnTo>
                  <a:lnTo>
                    <a:pt x="303614" y="3363882"/>
                  </a:lnTo>
                  <a:lnTo>
                    <a:pt x="330394" y="3399227"/>
                  </a:lnTo>
                  <a:lnTo>
                    <a:pt x="358580" y="3433802"/>
                  </a:lnTo>
                  <a:lnTo>
                    <a:pt x="388203" y="3467573"/>
                  </a:lnTo>
                  <a:lnTo>
                    <a:pt x="419294" y="3500505"/>
                  </a:lnTo>
                  <a:lnTo>
                    <a:pt x="451885" y="3532564"/>
                  </a:lnTo>
                  <a:lnTo>
                    <a:pt x="486005" y="3563714"/>
                  </a:lnTo>
                  <a:lnTo>
                    <a:pt x="521686" y="3593922"/>
                  </a:lnTo>
                  <a:lnTo>
                    <a:pt x="558957" y="3623153"/>
                  </a:lnTo>
                  <a:lnTo>
                    <a:pt x="597851" y="3651372"/>
                  </a:lnTo>
                  <a:lnTo>
                    <a:pt x="638397" y="3678544"/>
                  </a:lnTo>
                  <a:lnTo>
                    <a:pt x="680626" y="3704635"/>
                  </a:lnTo>
                  <a:lnTo>
                    <a:pt x="724569" y="3729611"/>
                  </a:lnTo>
                  <a:lnTo>
                    <a:pt x="770258" y="3753436"/>
                  </a:lnTo>
                  <a:lnTo>
                    <a:pt x="817721" y="3776077"/>
                  </a:lnTo>
                  <a:lnTo>
                    <a:pt x="866991" y="3797498"/>
                  </a:lnTo>
                  <a:lnTo>
                    <a:pt x="918098" y="3817665"/>
                  </a:lnTo>
                  <a:lnTo>
                    <a:pt x="971073" y="3836544"/>
                  </a:lnTo>
                  <a:lnTo>
                    <a:pt x="1025946" y="3854099"/>
                  </a:lnTo>
                  <a:lnTo>
                    <a:pt x="1082749" y="3870297"/>
                  </a:lnTo>
                  <a:lnTo>
                    <a:pt x="1186412" y="3887439"/>
                  </a:lnTo>
                  <a:lnTo>
                    <a:pt x="1262188" y="3899141"/>
                  </a:lnTo>
                  <a:lnTo>
                    <a:pt x="1347170" y="3911245"/>
                  </a:lnTo>
                  <a:lnTo>
                    <a:pt x="1408544" y="3919271"/>
                  </a:lnTo>
                  <a:lnTo>
                    <a:pt x="1473415" y="3927077"/>
                  </a:lnTo>
                  <a:lnTo>
                    <a:pt x="1541547" y="3934501"/>
                  </a:lnTo>
                  <a:lnTo>
                    <a:pt x="1612703" y="3941385"/>
                  </a:lnTo>
                  <a:lnTo>
                    <a:pt x="1686645" y="3947568"/>
                  </a:lnTo>
                  <a:lnTo>
                    <a:pt x="1763135" y="3952890"/>
                  </a:lnTo>
                  <a:lnTo>
                    <a:pt x="1802262" y="3955178"/>
                  </a:lnTo>
                  <a:lnTo>
                    <a:pt x="1841938" y="3957191"/>
                  </a:lnTo>
                  <a:lnTo>
                    <a:pt x="1882131" y="3958909"/>
                  </a:lnTo>
                  <a:lnTo>
                    <a:pt x="1922814" y="3960312"/>
                  </a:lnTo>
                  <a:lnTo>
                    <a:pt x="1963956" y="3961379"/>
                  </a:lnTo>
                  <a:lnTo>
                    <a:pt x="2005528" y="3962092"/>
                  </a:lnTo>
                  <a:lnTo>
                    <a:pt x="2047499" y="3962429"/>
                  </a:lnTo>
                  <a:lnTo>
                    <a:pt x="2089841" y="3962372"/>
                  </a:lnTo>
                  <a:lnTo>
                    <a:pt x="2132524" y="3961899"/>
                  </a:lnTo>
                  <a:lnTo>
                    <a:pt x="2175517" y="3960991"/>
                  </a:lnTo>
                  <a:lnTo>
                    <a:pt x="2218791" y="3959628"/>
                  </a:lnTo>
                  <a:lnTo>
                    <a:pt x="2262318" y="3957789"/>
                  </a:lnTo>
                  <a:lnTo>
                    <a:pt x="2306066" y="3955456"/>
                  </a:lnTo>
                  <a:lnTo>
                    <a:pt x="2350006" y="3952608"/>
                  </a:lnTo>
                  <a:lnTo>
                    <a:pt x="2394109" y="3949224"/>
                  </a:lnTo>
                  <a:lnTo>
                    <a:pt x="2438345" y="3945286"/>
                  </a:lnTo>
                  <a:lnTo>
                    <a:pt x="2482685" y="3940772"/>
                  </a:lnTo>
                  <a:lnTo>
                    <a:pt x="2527098" y="3935664"/>
                  </a:lnTo>
                  <a:lnTo>
                    <a:pt x="2571555" y="3929940"/>
                  </a:lnTo>
                  <a:lnTo>
                    <a:pt x="2616026" y="3923581"/>
                  </a:lnTo>
                  <a:lnTo>
                    <a:pt x="2660482" y="3916567"/>
                  </a:lnTo>
                  <a:lnTo>
                    <a:pt x="2704893" y="3908879"/>
                  </a:lnTo>
                  <a:lnTo>
                    <a:pt x="2749229" y="3900495"/>
                  </a:lnTo>
                  <a:lnTo>
                    <a:pt x="2793461" y="3891396"/>
                  </a:lnTo>
                  <a:lnTo>
                    <a:pt x="2837559" y="3881562"/>
                  </a:lnTo>
                  <a:lnTo>
                    <a:pt x="2881493" y="3870973"/>
                  </a:lnTo>
                  <a:lnTo>
                    <a:pt x="2925234" y="3859609"/>
                  </a:lnTo>
                  <a:lnTo>
                    <a:pt x="2968752" y="3847451"/>
                  </a:lnTo>
                  <a:lnTo>
                    <a:pt x="3012018" y="3834477"/>
                  </a:lnTo>
                  <a:lnTo>
                    <a:pt x="3055001" y="3820668"/>
                  </a:lnTo>
                  <a:lnTo>
                    <a:pt x="3097672" y="3806004"/>
                  </a:lnTo>
                  <a:lnTo>
                    <a:pt x="3140002" y="3790466"/>
                  </a:lnTo>
                  <a:lnTo>
                    <a:pt x="3181960" y="3774032"/>
                  </a:lnTo>
                  <a:lnTo>
                    <a:pt x="3223517" y="3756683"/>
                  </a:lnTo>
                  <a:lnTo>
                    <a:pt x="3264644" y="3738400"/>
                  </a:lnTo>
                  <a:lnTo>
                    <a:pt x="3305310" y="3719161"/>
                  </a:lnTo>
                  <a:lnTo>
                    <a:pt x="3345486" y="3698948"/>
                  </a:lnTo>
                  <a:lnTo>
                    <a:pt x="3385143" y="3677740"/>
                  </a:lnTo>
                  <a:lnTo>
                    <a:pt x="3424251" y="3655516"/>
                  </a:lnTo>
                  <a:lnTo>
                    <a:pt x="3462779" y="3632258"/>
                  </a:lnTo>
                  <a:lnTo>
                    <a:pt x="3500699" y="3607945"/>
                  </a:lnTo>
                  <a:lnTo>
                    <a:pt x="3537981" y="3582557"/>
                  </a:lnTo>
                  <a:lnTo>
                    <a:pt x="3574595" y="3556075"/>
                  </a:lnTo>
                  <a:lnTo>
                    <a:pt x="3610512" y="3528477"/>
                  </a:lnTo>
                  <a:lnTo>
                    <a:pt x="3645701" y="3499744"/>
                  </a:lnTo>
                  <a:lnTo>
                    <a:pt x="3680133" y="3469857"/>
                  </a:lnTo>
                  <a:lnTo>
                    <a:pt x="3713779" y="3438795"/>
                  </a:lnTo>
                  <a:lnTo>
                    <a:pt x="3746608" y="3406538"/>
                  </a:lnTo>
                  <a:lnTo>
                    <a:pt x="3778592" y="3373066"/>
                  </a:lnTo>
                  <a:lnTo>
                    <a:pt x="3809700" y="3338359"/>
                  </a:lnTo>
                  <a:lnTo>
                    <a:pt x="3839902" y="3302397"/>
                  </a:lnTo>
                  <a:lnTo>
                    <a:pt x="3869170" y="3265161"/>
                  </a:lnTo>
                  <a:lnTo>
                    <a:pt x="3897474" y="3226630"/>
                  </a:lnTo>
                  <a:lnTo>
                    <a:pt x="3924783" y="3186783"/>
                  </a:lnTo>
                  <a:lnTo>
                    <a:pt x="3951068" y="3145603"/>
                  </a:lnTo>
                  <a:lnTo>
                    <a:pt x="3976300" y="3103067"/>
                  </a:lnTo>
                  <a:lnTo>
                    <a:pt x="4000449" y="3059157"/>
                  </a:lnTo>
                  <a:lnTo>
                    <a:pt x="4023485" y="3013851"/>
                  </a:lnTo>
                  <a:lnTo>
                    <a:pt x="4045378" y="2967131"/>
                  </a:lnTo>
                  <a:lnTo>
                    <a:pt x="4066099" y="2918977"/>
                  </a:lnTo>
                  <a:lnTo>
                    <a:pt x="4085619" y="2869367"/>
                  </a:lnTo>
                  <a:lnTo>
                    <a:pt x="4103907" y="2818283"/>
                  </a:lnTo>
                  <a:lnTo>
                    <a:pt x="4120933" y="2765704"/>
                  </a:lnTo>
                  <a:lnTo>
                    <a:pt x="4136669" y="2711610"/>
                  </a:lnTo>
                  <a:lnTo>
                    <a:pt x="4151085" y="2655982"/>
                  </a:lnTo>
                  <a:lnTo>
                    <a:pt x="4164150" y="2598798"/>
                  </a:lnTo>
                  <a:lnTo>
                    <a:pt x="4186395" y="2514523"/>
                  </a:lnTo>
                  <a:lnTo>
                    <a:pt x="4205746" y="2438238"/>
                  </a:lnTo>
                  <a:lnTo>
                    <a:pt x="4222436" y="2369195"/>
                  </a:lnTo>
                  <a:lnTo>
                    <a:pt x="4236699" y="2306648"/>
                  </a:lnTo>
                  <a:lnTo>
                    <a:pt x="4248768" y="2249847"/>
                  </a:lnTo>
                  <a:lnTo>
                    <a:pt x="4258878" y="2198048"/>
                  </a:lnTo>
                  <a:lnTo>
                    <a:pt x="4267261" y="2150501"/>
                  </a:lnTo>
                  <a:lnTo>
                    <a:pt x="4274152" y="2106459"/>
                  </a:lnTo>
                  <a:lnTo>
                    <a:pt x="4279783" y="2065176"/>
                  </a:lnTo>
                  <a:lnTo>
                    <a:pt x="4284390" y="2025904"/>
                  </a:lnTo>
                  <a:lnTo>
                    <a:pt x="4288204" y="1987895"/>
                  </a:lnTo>
                  <a:lnTo>
                    <a:pt x="4303576" y="1790645"/>
                  </a:lnTo>
                  <a:lnTo>
                    <a:pt x="4307546" y="1744522"/>
                  </a:lnTo>
                  <a:lnTo>
                    <a:pt x="4312359" y="1694431"/>
                  </a:lnTo>
                  <a:lnTo>
                    <a:pt x="4348562" y="1387738"/>
                  </a:lnTo>
                  <a:lnTo>
                    <a:pt x="4446534" y="1159031"/>
                  </a:lnTo>
                  <a:lnTo>
                    <a:pt x="4548031" y="1016097"/>
                  </a:lnTo>
                  <a:lnTo>
                    <a:pt x="4594807" y="966721"/>
                  </a:lnTo>
                  <a:lnTo>
                    <a:pt x="4524559" y="961767"/>
                  </a:lnTo>
                  <a:lnTo>
                    <a:pt x="4457767" y="954827"/>
                  </a:lnTo>
                  <a:lnTo>
                    <a:pt x="4394285" y="946010"/>
                  </a:lnTo>
                  <a:lnTo>
                    <a:pt x="4333966" y="935422"/>
                  </a:lnTo>
                  <a:lnTo>
                    <a:pt x="4276661" y="923172"/>
                  </a:lnTo>
                  <a:lnTo>
                    <a:pt x="4222223" y="909368"/>
                  </a:lnTo>
                  <a:lnTo>
                    <a:pt x="4170506" y="894116"/>
                  </a:lnTo>
                  <a:lnTo>
                    <a:pt x="4121361" y="877525"/>
                  </a:lnTo>
                  <a:lnTo>
                    <a:pt x="4074642" y="859703"/>
                  </a:lnTo>
                  <a:lnTo>
                    <a:pt x="4030202" y="840756"/>
                  </a:lnTo>
                  <a:lnTo>
                    <a:pt x="3987892" y="820793"/>
                  </a:lnTo>
                  <a:lnTo>
                    <a:pt x="3947566" y="799921"/>
                  </a:lnTo>
                  <a:lnTo>
                    <a:pt x="3909077" y="778248"/>
                  </a:lnTo>
                  <a:lnTo>
                    <a:pt x="3872276" y="755882"/>
                  </a:lnTo>
                  <a:lnTo>
                    <a:pt x="3837018" y="732930"/>
                  </a:lnTo>
                  <a:lnTo>
                    <a:pt x="3803154" y="709499"/>
                  </a:lnTo>
                  <a:lnTo>
                    <a:pt x="3770537" y="685699"/>
                  </a:lnTo>
                  <a:lnTo>
                    <a:pt x="3739020" y="661635"/>
                  </a:lnTo>
                  <a:lnTo>
                    <a:pt x="3708455" y="637417"/>
                  </a:lnTo>
                  <a:lnTo>
                    <a:pt x="3678696" y="613151"/>
                  </a:lnTo>
                  <a:lnTo>
                    <a:pt x="3592777" y="541144"/>
                  </a:lnTo>
                  <a:lnTo>
                    <a:pt x="3565064" y="518920"/>
                  </a:lnTo>
                  <a:lnTo>
                    <a:pt x="3503735" y="474779"/>
                  </a:lnTo>
                  <a:lnTo>
                    <a:pt x="3470280" y="452919"/>
                  </a:lnTo>
                  <a:lnTo>
                    <a:pt x="3435072" y="431236"/>
                  </a:lnTo>
                  <a:lnTo>
                    <a:pt x="3398192" y="409759"/>
                  </a:lnTo>
                  <a:lnTo>
                    <a:pt x="3359721" y="388516"/>
                  </a:lnTo>
                  <a:lnTo>
                    <a:pt x="3319739" y="367535"/>
                  </a:lnTo>
                  <a:lnTo>
                    <a:pt x="3278327" y="346845"/>
                  </a:lnTo>
                  <a:lnTo>
                    <a:pt x="3235565" y="326473"/>
                  </a:lnTo>
                  <a:lnTo>
                    <a:pt x="3191535" y="306449"/>
                  </a:lnTo>
                  <a:lnTo>
                    <a:pt x="3146318" y="286799"/>
                  </a:lnTo>
                  <a:lnTo>
                    <a:pt x="3099993" y="267553"/>
                  </a:lnTo>
                  <a:lnTo>
                    <a:pt x="3052641" y="248739"/>
                  </a:lnTo>
                  <a:lnTo>
                    <a:pt x="3004344" y="230384"/>
                  </a:lnTo>
                  <a:lnTo>
                    <a:pt x="2955182" y="212517"/>
                  </a:lnTo>
                  <a:lnTo>
                    <a:pt x="2905236" y="195166"/>
                  </a:lnTo>
                  <a:lnTo>
                    <a:pt x="2854586" y="178360"/>
                  </a:lnTo>
                  <a:lnTo>
                    <a:pt x="2803313" y="162127"/>
                  </a:lnTo>
                  <a:lnTo>
                    <a:pt x="2751497" y="146494"/>
                  </a:lnTo>
                  <a:lnTo>
                    <a:pt x="2699221" y="131490"/>
                  </a:lnTo>
                  <a:lnTo>
                    <a:pt x="2646563" y="117144"/>
                  </a:lnTo>
                  <a:lnTo>
                    <a:pt x="2593606" y="103482"/>
                  </a:lnTo>
                  <a:lnTo>
                    <a:pt x="2540429" y="90535"/>
                  </a:lnTo>
                  <a:lnTo>
                    <a:pt x="2487113" y="78330"/>
                  </a:lnTo>
                  <a:lnTo>
                    <a:pt x="2433740" y="66894"/>
                  </a:lnTo>
                  <a:lnTo>
                    <a:pt x="2380389" y="56257"/>
                  </a:lnTo>
                  <a:lnTo>
                    <a:pt x="2327142" y="46446"/>
                  </a:lnTo>
                  <a:lnTo>
                    <a:pt x="2274079" y="37491"/>
                  </a:lnTo>
                  <a:lnTo>
                    <a:pt x="2221281" y="29418"/>
                  </a:lnTo>
                  <a:lnTo>
                    <a:pt x="2168828" y="22256"/>
                  </a:lnTo>
                  <a:lnTo>
                    <a:pt x="2116802" y="16034"/>
                  </a:lnTo>
                  <a:lnTo>
                    <a:pt x="2065282" y="10779"/>
                  </a:lnTo>
                  <a:lnTo>
                    <a:pt x="2014350" y="6520"/>
                  </a:lnTo>
                  <a:lnTo>
                    <a:pt x="1964087" y="3285"/>
                  </a:lnTo>
                  <a:lnTo>
                    <a:pt x="1914573" y="1102"/>
                  </a:lnTo>
                  <a:lnTo>
                    <a:pt x="1865889" y="0"/>
                  </a:lnTo>
                  <a:close/>
                </a:path>
              </a:pathLst>
            </a:custGeom>
            <a:solidFill>
              <a:srgbClr val="FFFFFF"/>
            </a:solidFill>
          </p:spPr>
          <p:txBody>
            <a:bodyPr wrap="square" lIns="0" tIns="0" rIns="0" bIns="0" rtlCol="0"/>
            <a:lstStyle/>
            <a:p>
              <a:endParaRPr/>
            </a:p>
          </p:txBody>
        </p:sp>
        <p:sp>
          <p:nvSpPr>
            <p:cNvPr id="8" name="object 4">
              <a:extLst>
                <a:ext uri="{FF2B5EF4-FFF2-40B4-BE49-F238E27FC236}">
                  <a16:creationId xmlns:a16="http://schemas.microsoft.com/office/drawing/2014/main" id="{91C7109C-23FC-6370-A9D3-7D46192302F8}"/>
                </a:ext>
              </a:extLst>
            </p:cNvPr>
            <p:cNvSpPr/>
            <p:nvPr/>
          </p:nvSpPr>
          <p:spPr>
            <a:xfrm>
              <a:off x="642630" y="2231900"/>
              <a:ext cx="4594860" cy="3963035"/>
            </a:xfrm>
            <a:custGeom>
              <a:avLst/>
              <a:gdLst/>
              <a:ahLst/>
              <a:cxnLst/>
              <a:rect l="l" t="t" r="r" b="b"/>
              <a:pathLst>
                <a:path w="4594860" h="3963035">
                  <a:moveTo>
                    <a:pt x="4594849" y="966721"/>
                  </a:moveTo>
                  <a:lnTo>
                    <a:pt x="4524600" y="961767"/>
                  </a:lnTo>
                  <a:lnTo>
                    <a:pt x="4457807" y="954827"/>
                  </a:lnTo>
                  <a:lnTo>
                    <a:pt x="4394322" y="946010"/>
                  </a:lnTo>
                  <a:lnTo>
                    <a:pt x="4333998" y="935422"/>
                  </a:lnTo>
                  <a:lnTo>
                    <a:pt x="4276688" y="923172"/>
                  </a:lnTo>
                  <a:lnTo>
                    <a:pt x="4222246" y="909368"/>
                  </a:lnTo>
                  <a:lnTo>
                    <a:pt x="4170523" y="894116"/>
                  </a:lnTo>
                  <a:lnTo>
                    <a:pt x="4121373" y="877525"/>
                  </a:lnTo>
                  <a:lnTo>
                    <a:pt x="4074649" y="859703"/>
                  </a:lnTo>
                  <a:lnTo>
                    <a:pt x="4030203" y="840756"/>
                  </a:lnTo>
                  <a:lnTo>
                    <a:pt x="3987889" y="820793"/>
                  </a:lnTo>
                  <a:lnTo>
                    <a:pt x="3947559" y="799921"/>
                  </a:lnTo>
                  <a:lnTo>
                    <a:pt x="3909066" y="778248"/>
                  </a:lnTo>
                  <a:lnTo>
                    <a:pt x="3872263" y="755882"/>
                  </a:lnTo>
                  <a:lnTo>
                    <a:pt x="3837003" y="732930"/>
                  </a:lnTo>
                  <a:lnTo>
                    <a:pt x="3803140" y="709499"/>
                  </a:lnTo>
                  <a:lnTo>
                    <a:pt x="3770524" y="685699"/>
                  </a:lnTo>
                  <a:lnTo>
                    <a:pt x="3739011" y="661635"/>
                  </a:lnTo>
                  <a:lnTo>
                    <a:pt x="3708452" y="637417"/>
                  </a:lnTo>
                  <a:lnTo>
                    <a:pt x="3678700" y="613151"/>
                  </a:lnTo>
                  <a:lnTo>
                    <a:pt x="3621031" y="564907"/>
                  </a:lnTo>
                  <a:lnTo>
                    <a:pt x="3592819" y="541144"/>
                  </a:lnTo>
                  <a:lnTo>
                    <a:pt x="3565106" y="518920"/>
                  </a:lnTo>
                  <a:lnTo>
                    <a:pt x="3503777" y="474779"/>
                  </a:lnTo>
                  <a:lnTo>
                    <a:pt x="3470322" y="452919"/>
                  </a:lnTo>
                  <a:lnTo>
                    <a:pt x="3435114" y="431236"/>
                  </a:lnTo>
                  <a:lnTo>
                    <a:pt x="3398234" y="409759"/>
                  </a:lnTo>
                  <a:lnTo>
                    <a:pt x="3359763" y="388516"/>
                  </a:lnTo>
                  <a:lnTo>
                    <a:pt x="3319781" y="367535"/>
                  </a:lnTo>
                  <a:lnTo>
                    <a:pt x="3278369" y="346845"/>
                  </a:lnTo>
                  <a:lnTo>
                    <a:pt x="3235607" y="326473"/>
                  </a:lnTo>
                  <a:lnTo>
                    <a:pt x="3191577" y="306449"/>
                  </a:lnTo>
                  <a:lnTo>
                    <a:pt x="3146360" y="286799"/>
                  </a:lnTo>
                  <a:lnTo>
                    <a:pt x="3100035" y="267553"/>
                  </a:lnTo>
                  <a:lnTo>
                    <a:pt x="3052683" y="248739"/>
                  </a:lnTo>
                  <a:lnTo>
                    <a:pt x="3004386" y="230384"/>
                  </a:lnTo>
                  <a:lnTo>
                    <a:pt x="2955224" y="212517"/>
                  </a:lnTo>
                  <a:lnTo>
                    <a:pt x="2905278" y="195166"/>
                  </a:lnTo>
                  <a:lnTo>
                    <a:pt x="2854628" y="178360"/>
                  </a:lnTo>
                  <a:lnTo>
                    <a:pt x="2803355" y="162127"/>
                  </a:lnTo>
                  <a:lnTo>
                    <a:pt x="2751539" y="146494"/>
                  </a:lnTo>
                  <a:lnTo>
                    <a:pt x="2699263" y="131490"/>
                  </a:lnTo>
                  <a:lnTo>
                    <a:pt x="2646605" y="117144"/>
                  </a:lnTo>
                  <a:lnTo>
                    <a:pt x="2593648" y="103482"/>
                  </a:lnTo>
                  <a:lnTo>
                    <a:pt x="2540471" y="90535"/>
                  </a:lnTo>
                  <a:lnTo>
                    <a:pt x="2487155" y="78330"/>
                  </a:lnTo>
                  <a:lnTo>
                    <a:pt x="2433782" y="66894"/>
                  </a:lnTo>
                  <a:lnTo>
                    <a:pt x="2380431" y="56257"/>
                  </a:lnTo>
                  <a:lnTo>
                    <a:pt x="2327184" y="46446"/>
                  </a:lnTo>
                  <a:lnTo>
                    <a:pt x="2274121" y="37491"/>
                  </a:lnTo>
                  <a:lnTo>
                    <a:pt x="2221323" y="29418"/>
                  </a:lnTo>
                  <a:lnTo>
                    <a:pt x="2168870" y="22256"/>
                  </a:lnTo>
                  <a:lnTo>
                    <a:pt x="2116844" y="16034"/>
                  </a:lnTo>
                  <a:lnTo>
                    <a:pt x="2065324" y="10779"/>
                  </a:lnTo>
                  <a:lnTo>
                    <a:pt x="2014392" y="6520"/>
                  </a:lnTo>
                  <a:lnTo>
                    <a:pt x="1964129" y="3285"/>
                  </a:lnTo>
                  <a:lnTo>
                    <a:pt x="1914615" y="1102"/>
                  </a:lnTo>
                  <a:lnTo>
                    <a:pt x="1865931" y="0"/>
                  </a:lnTo>
                  <a:lnTo>
                    <a:pt x="1818157" y="6"/>
                  </a:lnTo>
                  <a:lnTo>
                    <a:pt x="1771374" y="1149"/>
                  </a:lnTo>
                  <a:lnTo>
                    <a:pt x="1725664" y="3457"/>
                  </a:lnTo>
                  <a:lnTo>
                    <a:pt x="1681106" y="6958"/>
                  </a:lnTo>
                  <a:lnTo>
                    <a:pt x="1637781" y="11681"/>
                  </a:lnTo>
                  <a:lnTo>
                    <a:pt x="1577626" y="19883"/>
                  </a:lnTo>
                  <a:lnTo>
                    <a:pt x="1518620" y="29299"/>
                  </a:lnTo>
                  <a:lnTo>
                    <a:pt x="1460763" y="39908"/>
                  </a:lnTo>
                  <a:lnTo>
                    <a:pt x="1404058" y="51689"/>
                  </a:lnTo>
                  <a:lnTo>
                    <a:pt x="1348506" y="64622"/>
                  </a:lnTo>
                  <a:lnTo>
                    <a:pt x="1294111" y="78684"/>
                  </a:lnTo>
                  <a:lnTo>
                    <a:pt x="1240872" y="93854"/>
                  </a:lnTo>
                  <a:lnTo>
                    <a:pt x="1188793" y="110111"/>
                  </a:lnTo>
                  <a:lnTo>
                    <a:pt x="1137874" y="127434"/>
                  </a:lnTo>
                  <a:lnTo>
                    <a:pt x="1088119" y="145802"/>
                  </a:lnTo>
                  <a:lnTo>
                    <a:pt x="1039529" y="165193"/>
                  </a:lnTo>
                  <a:lnTo>
                    <a:pt x="992105" y="185586"/>
                  </a:lnTo>
                  <a:lnTo>
                    <a:pt x="945849" y="206959"/>
                  </a:lnTo>
                  <a:lnTo>
                    <a:pt x="900764" y="229293"/>
                  </a:lnTo>
                  <a:lnTo>
                    <a:pt x="856852" y="252564"/>
                  </a:lnTo>
                  <a:lnTo>
                    <a:pt x="814113" y="276753"/>
                  </a:lnTo>
                  <a:lnTo>
                    <a:pt x="772551" y="301837"/>
                  </a:lnTo>
                  <a:lnTo>
                    <a:pt x="732166" y="327795"/>
                  </a:lnTo>
                  <a:lnTo>
                    <a:pt x="692961" y="354607"/>
                  </a:lnTo>
                  <a:lnTo>
                    <a:pt x="654937" y="382251"/>
                  </a:lnTo>
                  <a:lnTo>
                    <a:pt x="618097" y="410705"/>
                  </a:lnTo>
                  <a:lnTo>
                    <a:pt x="582442" y="439949"/>
                  </a:lnTo>
                  <a:lnTo>
                    <a:pt x="547975" y="469961"/>
                  </a:lnTo>
                  <a:lnTo>
                    <a:pt x="514696" y="500720"/>
                  </a:lnTo>
                  <a:lnTo>
                    <a:pt x="482609" y="532204"/>
                  </a:lnTo>
                  <a:lnTo>
                    <a:pt x="451714" y="564393"/>
                  </a:lnTo>
                  <a:lnTo>
                    <a:pt x="422013" y="597265"/>
                  </a:lnTo>
                  <a:lnTo>
                    <a:pt x="393510" y="630798"/>
                  </a:lnTo>
                  <a:lnTo>
                    <a:pt x="366204" y="664973"/>
                  </a:lnTo>
                  <a:lnTo>
                    <a:pt x="340099" y="699766"/>
                  </a:lnTo>
                  <a:lnTo>
                    <a:pt x="315196" y="735158"/>
                  </a:lnTo>
                  <a:lnTo>
                    <a:pt x="291496" y="771126"/>
                  </a:lnTo>
                  <a:lnTo>
                    <a:pt x="269003" y="807650"/>
                  </a:lnTo>
                  <a:lnTo>
                    <a:pt x="247717" y="844708"/>
                  </a:lnTo>
                  <a:lnTo>
                    <a:pt x="227640" y="882279"/>
                  </a:lnTo>
                  <a:lnTo>
                    <a:pt x="208776" y="920342"/>
                  </a:lnTo>
                  <a:lnTo>
                    <a:pt x="191124" y="958875"/>
                  </a:lnTo>
                  <a:lnTo>
                    <a:pt x="174687" y="997858"/>
                  </a:lnTo>
                  <a:lnTo>
                    <a:pt x="159468" y="1037268"/>
                  </a:lnTo>
                  <a:lnTo>
                    <a:pt x="145467" y="1077085"/>
                  </a:lnTo>
                  <a:lnTo>
                    <a:pt x="132687" y="1117288"/>
                  </a:lnTo>
                  <a:lnTo>
                    <a:pt x="121129" y="1157854"/>
                  </a:lnTo>
                  <a:lnTo>
                    <a:pt x="110796" y="1198764"/>
                  </a:lnTo>
                  <a:lnTo>
                    <a:pt x="101689" y="1239995"/>
                  </a:lnTo>
                  <a:lnTo>
                    <a:pt x="93810" y="1281527"/>
                  </a:lnTo>
                  <a:lnTo>
                    <a:pt x="87162" y="1323337"/>
                  </a:lnTo>
                  <a:lnTo>
                    <a:pt x="83146" y="1351038"/>
                  </a:lnTo>
                  <a:lnTo>
                    <a:pt x="78940" y="1379768"/>
                  </a:lnTo>
                  <a:lnTo>
                    <a:pt x="70074" y="1440176"/>
                  </a:lnTo>
                  <a:lnTo>
                    <a:pt x="60811" y="1504286"/>
                  </a:lnTo>
                  <a:lnTo>
                    <a:pt x="51397" y="1571820"/>
                  </a:lnTo>
                  <a:lnTo>
                    <a:pt x="42077" y="1642503"/>
                  </a:lnTo>
                  <a:lnTo>
                    <a:pt x="33097" y="1716056"/>
                  </a:lnTo>
                  <a:lnTo>
                    <a:pt x="24703" y="1792204"/>
                  </a:lnTo>
                  <a:lnTo>
                    <a:pt x="20802" y="1831165"/>
                  </a:lnTo>
                  <a:lnTo>
                    <a:pt x="17141" y="1870670"/>
                  </a:lnTo>
                  <a:lnTo>
                    <a:pt x="13748" y="1910686"/>
                  </a:lnTo>
                  <a:lnTo>
                    <a:pt x="10657" y="1951177"/>
                  </a:lnTo>
                  <a:lnTo>
                    <a:pt x="7895" y="1992109"/>
                  </a:lnTo>
                  <a:lnTo>
                    <a:pt x="5496" y="2033448"/>
                  </a:lnTo>
                  <a:lnTo>
                    <a:pt x="3489" y="2075158"/>
                  </a:lnTo>
                  <a:lnTo>
                    <a:pt x="1905" y="2117206"/>
                  </a:lnTo>
                  <a:lnTo>
                    <a:pt x="775" y="2159557"/>
                  </a:lnTo>
                  <a:lnTo>
                    <a:pt x="130" y="2202175"/>
                  </a:lnTo>
                  <a:lnTo>
                    <a:pt x="0" y="2245028"/>
                  </a:lnTo>
                  <a:lnTo>
                    <a:pt x="415" y="2288079"/>
                  </a:lnTo>
                  <a:lnTo>
                    <a:pt x="1408" y="2331294"/>
                  </a:lnTo>
                  <a:lnTo>
                    <a:pt x="3008" y="2374639"/>
                  </a:lnTo>
                  <a:lnTo>
                    <a:pt x="5247" y="2418079"/>
                  </a:lnTo>
                  <a:lnTo>
                    <a:pt x="8155" y="2461580"/>
                  </a:lnTo>
                  <a:lnTo>
                    <a:pt x="11762" y="2505107"/>
                  </a:lnTo>
                  <a:lnTo>
                    <a:pt x="16100" y="2548625"/>
                  </a:lnTo>
                  <a:lnTo>
                    <a:pt x="21198" y="2592099"/>
                  </a:lnTo>
                  <a:lnTo>
                    <a:pt x="27089" y="2635496"/>
                  </a:lnTo>
                  <a:lnTo>
                    <a:pt x="33803" y="2678781"/>
                  </a:lnTo>
                  <a:lnTo>
                    <a:pt x="41370" y="2721918"/>
                  </a:lnTo>
                  <a:lnTo>
                    <a:pt x="49821" y="2764874"/>
                  </a:lnTo>
                  <a:lnTo>
                    <a:pt x="59187" y="2807613"/>
                  </a:lnTo>
                  <a:lnTo>
                    <a:pt x="69498" y="2850102"/>
                  </a:lnTo>
                  <a:lnTo>
                    <a:pt x="80786" y="2892305"/>
                  </a:lnTo>
                  <a:lnTo>
                    <a:pt x="93081" y="2934189"/>
                  </a:lnTo>
                  <a:lnTo>
                    <a:pt x="106414" y="2975718"/>
                  </a:lnTo>
                  <a:lnTo>
                    <a:pt x="120815" y="3016857"/>
                  </a:lnTo>
                  <a:lnTo>
                    <a:pt x="136316" y="3057573"/>
                  </a:lnTo>
                  <a:lnTo>
                    <a:pt x="152947" y="3097831"/>
                  </a:lnTo>
                  <a:lnTo>
                    <a:pt x="170738" y="3137595"/>
                  </a:lnTo>
                  <a:lnTo>
                    <a:pt x="189721" y="3176832"/>
                  </a:lnTo>
                  <a:lnTo>
                    <a:pt x="209926" y="3215507"/>
                  </a:lnTo>
                  <a:lnTo>
                    <a:pt x="231384" y="3253585"/>
                  </a:lnTo>
                  <a:lnTo>
                    <a:pt x="254126" y="3291032"/>
                  </a:lnTo>
                  <a:lnTo>
                    <a:pt x="278182" y="3327812"/>
                  </a:lnTo>
                  <a:lnTo>
                    <a:pt x="303583" y="3363893"/>
                  </a:lnTo>
                  <a:lnTo>
                    <a:pt x="330360" y="3399238"/>
                  </a:lnTo>
                  <a:lnTo>
                    <a:pt x="358544" y="3433813"/>
                  </a:lnTo>
                  <a:lnTo>
                    <a:pt x="388165" y="3467584"/>
                  </a:lnTo>
                  <a:lnTo>
                    <a:pt x="419255" y="3500517"/>
                  </a:lnTo>
                  <a:lnTo>
                    <a:pt x="451843" y="3532575"/>
                  </a:lnTo>
                  <a:lnTo>
                    <a:pt x="485960" y="3563726"/>
                  </a:lnTo>
                  <a:lnTo>
                    <a:pt x="521638" y="3593934"/>
                  </a:lnTo>
                  <a:lnTo>
                    <a:pt x="558907" y="3623165"/>
                  </a:lnTo>
                  <a:lnTo>
                    <a:pt x="597798" y="3651384"/>
                  </a:lnTo>
                  <a:lnTo>
                    <a:pt x="638341" y="3678556"/>
                  </a:lnTo>
                  <a:lnTo>
                    <a:pt x="680568" y="3704647"/>
                  </a:lnTo>
                  <a:lnTo>
                    <a:pt x="724508" y="3729623"/>
                  </a:lnTo>
                  <a:lnTo>
                    <a:pt x="770193" y="3753449"/>
                  </a:lnTo>
                  <a:lnTo>
                    <a:pt x="817654" y="3776089"/>
                  </a:lnTo>
                  <a:lnTo>
                    <a:pt x="866921" y="3797511"/>
                  </a:lnTo>
                  <a:lnTo>
                    <a:pt x="918024" y="3817678"/>
                  </a:lnTo>
                  <a:lnTo>
                    <a:pt x="970996" y="3836557"/>
                  </a:lnTo>
                  <a:lnTo>
                    <a:pt x="1025865" y="3854112"/>
                  </a:lnTo>
                  <a:lnTo>
                    <a:pt x="1082664" y="3870310"/>
                  </a:lnTo>
                  <a:lnTo>
                    <a:pt x="1120556" y="3876692"/>
                  </a:lnTo>
                  <a:lnTo>
                    <a:pt x="1163252" y="3883734"/>
                  </a:lnTo>
                  <a:lnTo>
                    <a:pt x="1210515" y="3891274"/>
                  </a:lnTo>
                  <a:lnTo>
                    <a:pt x="1262106" y="3899153"/>
                  </a:lnTo>
                  <a:lnTo>
                    <a:pt x="1317789" y="3907211"/>
                  </a:lnTo>
                  <a:lnTo>
                    <a:pt x="1377326" y="3915288"/>
                  </a:lnTo>
                  <a:lnTo>
                    <a:pt x="1440480" y="3923223"/>
                  </a:lnTo>
                  <a:lnTo>
                    <a:pt x="1507014" y="3930858"/>
                  </a:lnTo>
                  <a:lnTo>
                    <a:pt x="1576690" y="3938032"/>
                  </a:lnTo>
                  <a:lnTo>
                    <a:pt x="1649272" y="3944585"/>
                  </a:lnTo>
                  <a:lnTo>
                    <a:pt x="1724521" y="3950357"/>
                  </a:lnTo>
                  <a:lnTo>
                    <a:pt x="1763071" y="3952900"/>
                  </a:lnTo>
                  <a:lnTo>
                    <a:pt x="1802200" y="3955188"/>
                  </a:lnTo>
                  <a:lnTo>
                    <a:pt x="1841877" y="3957201"/>
                  </a:lnTo>
                  <a:lnTo>
                    <a:pt x="1882073" y="3958919"/>
                  </a:lnTo>
                  <a:lnTo>
                    <a:pt x="1922757" y="3960322"/>
                  </a:lnTo>
                  <a:lnTo>
                    <a:pt x="1963901" y="3961389"/>
                  </a:lnTo>
                  <a:lnTo>
                    <a:pt x="2005474" y="3962101"/>
                  </a:lnTo>
                  <a:lnTo>
                    <a:pt x="2047448" y="3962439"/>
                  </a:lnTo>
                  <a:lnTo>
                    <a:pt x="2089792" y="3962381"/>
                  </a:lnTo>
                  <a:lnTo>
                    <a:pt x="2132476" y="3961908"/>
                  </a:lnTo>
                  <a:lnTo>
                    <a:pt x="2175471" y="3960999"/>
                  </a:lnTo>
                  <a:lnTo>
                    <a:pt x="2218748" y="3959636"/>
                  </a:lnTo>
                  <a:lnTo>
                    <a:pt x="2262276" y="3957798"/>
                  </a:lnTo>
                  <a:lnTo>
                    <a:pt x="2306026" y="3955464"/>
                  </a:lnTo>
                  <a:lnTo>
                    <a:pt x="2349969" y="3952616"/>
                  </a:lnTo>
                  <a:lnTo>
                    <a:pt x="2394074" y="3949232"/>
                  </a:lnTo>
                  <a:lnTo>
                    <a:pt x="2438312" y="3945293"/>
                  </a:lnTo>
                  <a:lnTo>
                    <a:pt x="2482654" y="3940780"/>
                  </a:lnTo>
                  <a:lnTo>
                    <a:pt x="2527069" y="3935671"/>
                  </a:lnTo>
                  <a:lnTo>
                    <a:pt x="2571528" y="3929947"/>
                  </a:lnTo>
                  <a:lnTo>
                    <a:pt x="2616001" y="3923588"/>
                  </a:lnTo>
                  <a:lnTo>
                    <a:pt x="2660459" y="3916574"/>
                  </a:lnTo>
                  <a:lnTo>
                    <a:pt x="2704872" y="3908885"/>
                  </a:lnTo>
                  <a:lnTo>
                    <a:pt x="2749211" y="3900501"/>
                  </a:lnTo>
                  <a:lnTo>
                    <a:pt x="2793445" y="3891402"/>
                  </a:lnTo>
                  <a:lnTo>
                    <a:pt x="2837545" y="3881568"/>
                  </a:lnTo>
                  <a:lnTo>
                    <a:pt x="2881482" y="3870979"/>
                  </a:lnTo>
                  <a:lnTo>
                    <a:pt x="2925225" y="3859615"/>
                  </a:lnTo>
                  <a:lnTo>
                    <a:pt x="2968745" y="3847456"/>
                  </a:lnTo>
                  <a:lnTo>
                    <a:pt x="3012012" y="3834482"/>
                  </a:lnTo>
                  <a:lnTo>
                    <a:pt x="3054997" y="3820673"/>
                  </a:lnTo>
                  <a:lnTo>
                    <a:pt x="3097671" y="3806009"/>
                  </a:lnTo>
                  <a:lnTo>
                    <a:pt x="3140002" y="3790470"/>
                  </a:lnTo>
                  <a:lnTo>
                    <a:pt x="3181962" y="3774036"/>
                  </a:lnTo>
                  <a:lnTo>
                    <a:pt x="3223521" y="3756687"/>
                  </a:lnTo>
                  <a:lnTo>
                    <a:pt x="3264650" y="3738403"/>
                  </a:lnTo>
                  <a:lnTo>
                    <a:pt x="3305318" y="3719165"/>
                  </a:lnTo>
                  <a:lnTo>
                    <a:pt x="3345497" y="3698951"/>
                  </a:lnTo>
                  <a:lnTo>
                    <a:pt x="3385155" y="3677743"/>
                  </a:lnTo>
                  <a:lnTo>
                    <a:pt x="3424265" y="3655519"/>
                  </a:lnTo>
                  <a:lnTo>
                    <a:pt x="3462795" y="3632261"/>
                  </a:lnTo>
                  <a:lnTo>
                    <a:pt x="3500717" y="3607948"/>
                  </a:lnTo>
                  <a:lnTo>
                    <a:pt x="3538001" y="3582560"/>
                  </a:lnTo>
                  <a:lnTo>
                    <a:pt x="3574616" y="3556077"/>
                  </a:lnTo>
                  <a:lnTo>
                    <a:pt x="3610534" y="3528479"/>
                  </a:lnTo>
                  <a:lnTo>
                    <a:pt x="3645725" y="3499746"/>
                  </a:lnTo>
                  <a:lnTo>
                    <a:pt x="3680158" y="3469859"/>
                  </a:lnTo>
                  <a:lnTo>
                    <a:pt x="3713806" y="3438796"/>
                  </a:lnTo>
                  <a:lnTo>
                    <a:pt x="3746636" y="3406539"/>
                  </a:lnTo>
                  <a:lnTo>
                    <a:pt x="3778621" y="3373067"/>
                  </a:lnTo>
                  <a:lnTo>
                    <a:pt x="3809731" y="3338360"/>
                  </a:lnTo>
                  <a:lnTo>
                    <a:pt x="3839935" y="3302398"/>
                  </a:lnTo>
                  <a:lnTo>
                    <a:pt x="3869204" y="3265162"/>
                  </a:lnTo>
                  <a:lnTo>
                    <a:pt x="3897508" y="3226630"/>
                  </a:lnTo>
                  <a:lnTo>
                    <a:pt x="3924819" y="3186784"/>
                  </a:lnTo>
                  <a:lnTo>
                    <a:pt x="3951105" y="3145603"/>
                  </a:lnTo>
                  <a:lnTo>
                    <a:pt x="3976338" y="3103067"/>
                  </a:lnTo>
                  <a:lnTo>
                    <a:pt x="4000487" y="3059157"/>
                  </a:lnTo>
                  <a:lnTo>
                    <a:pt x="4023524" y="3013852"/>
                  </a:lnTo>
                  <a:lnTo>
                    <a:pt x="4045418" y="2967132"/>
                  </a:lnTo>
                  <a:lnTo>
                    <a:pt x="4066140" y="2918977"/>
                  </a:lnTo>
                  <a:lnTo>
                    <a:pt x="4085659" y="2869367"/>
                  </a:lnTo>
                  <a:lnTo>
                    <a:pt x="4103948" y="2818283"/>
                  </a:lnTo>
                  <a:lnTo>
                    <a:pt x="4120975" y="2765704"/>
                  </a:lnTo>
                  <a:lnTo>
                    <a:pt x="4136711" y="2711610"/>
                  </a:lnTo>
                  <a:lnTo>
                    <a:pt x="4151127" y="2655982"/>
                  </a:lnTo>
                  <a:lnTo>
                    <a:pt x="4164192" y="2598798"/>
                  </a:lnTo>
                  <a:lnTo>
                    <a:pt x="4186437" y="2514523"/>
                  </a:lnTo>
                  <a:lnTo>
                    <a:pt x="4205788" y="2438238"/>
                  </a:lnTo>
                  <a:lnTo>
                    <a:pt x="4222477" y="2369195"/>
                  </a:lnTo>
                  <a:lnTo>
                    <a:pt x="4236739" y="2306648"/>
                  </a:lnTo>
                  <a:lnTo>
                    <a:pt x="4248808" y="2249847"/>
                  </a:lnTo>
                  <a:lnTo>
                    <a:pt x="4258915" y="2198048"/>
                  </a:lnTo>
                  <a:lnTo>
                    <a:pt x="4267296" y="2150501"/>
                  </a:lnTo>
                  <a:lnTo>
                    <a:pt x="4274183" y="2106459"/>
                  </a:lnTo>
                  <a:lnTo>
                    <a:pt x="4279810" y="2065176"/>
                  </a:lnTo>
                  <a:lnTo>
                    <a:pt x="4284410" y="2025904"/>
                  </a:lnTo>
                  <a:lnTo>
                    <a:pt x="4288217" y="1987895"/>
                  </a:lnTo>
                  <a:lnTo>
                    <a:pt x="4294386" y="1912678"/>
                  </a:lnTo>
                  <a:lnTo>
                    <a:pt x="4297215" y="1873976"/>
                  </a:lnTo>
                  <a:lnTo>
                    <a:pt x="4300185" y="1833547"/>
                  </a:lnTo>
                  <a:lnTo>
                    <a:pt x="4303529" y="1790645"/>
                  </a:lnTo>
                  <a:lnTo>
                    <a:pt x="4307481" y="1744522"/>
                  </a:lnTo>
                  <a:lnTo>
                    <a:pt x="4312274" y="1694431"/>
                  </a:lnTo>
                  <a:lnTo>
                    <a:pt x="4348497" y="1387738"/>
                  </a:lnTo>
                  <a:lnTo>
                    <a:pt x="4446513" y="1159031"/>
                  </a:lnTo>
                  <a:lnTo>
                    <a:pt x="4548053" y="1016097"/>
                  </a:lnTo>
                  <a:lnTo>
                    <a:pt x="4594849" y="966721"/>
                  </a:lnTo>
                  <a:close/>
                </a:path>
              </a:pathLst>
            </a:custGeom>
            <a:ln w="19050">
              <a:solidFill>
                <a:srgbClr val="000000"/>
              </a:solidFill>
            </a:ln>
          </p:spPr>
          <p:txBody>
            <a:bodyPr wrap="square" lIns="0" tIns="0" rIns="0" bIns="0" rtlCol="0"/>
            <a:lstStyle/>
            <a:p>
              <a:endParaRPr/>
            </a:p>
          </p:txBody>
        </p:sp>
      </p:grpSp>
      <p:sp>
        <p:nvSpPr>
          <p:cNvPr id="9" name="object 5">
            <a:extLst>
              <a:ext uri="{FF2B5EF4-FFF2-40B4-BE49-F238E27FC236}">
                <a16:creationId xmlns:a16="http://schemas.microsoft.com/office/drawing/2014/main" id="{7ADCE147-5870-ECE5-58A2-230218B6EAD4}"/>
              </a:ext>
            </a:extLst>
          </p:cNvPr>
          <p:cNvSpPr txBox="1"/>
          <p:nvPr/>
        </p:nvSpPr>
        <p:spPr>
          <a:xfrm>
            <a:off x="1223933" y="3050540"/>
            <a:ext cx="3673888" cy="751488"/>
          </a:xfrm>
          <a:prstGeom prst="rect">
            <a:avLst/>
          </a:prstGeom>
        </p:spPr>
        <p:txBody>
          <a:bodyPr vert="horz" wrap="square" lIns="0" tIns="12700" rIns="0" bIns="0" rtlCol="0">
            <a:spAutoFit/>
          </a:bodyPr>
          <a:lstStyle/>
          <a:p>
            <a:pPr marL="12700">
              <a:lnSpc>
                <a:spcPct val="100000"/>
              </a:lnSpc>
              <a:spcBef>
                <a:spcPts val="100"/>
              </a:spcBef>
            </a:pPr>
            <a:r>
              <a:rPr sz="4800" b="1" spc="-1445" dirty="0">
                <a:latin typeface="Times New Roman" panose="02020603050405020304" pitchFamily="18" charset="0"/>
                <a:cs typeface="Times New Roman" panose="02020603050405020304" pitchFamily="18" charset="0"/>
              </a:rPr>
              <a:t>M</a:t>
            </a:r>
            <a:r>
              <a:rPr sz="4800" b="1" spc="-1470" dirty="0">
                <a:latin typeface="Times New Roman" panose="02020603050405020304" pitchFamily="18" charset="0"/>
                <a:cs typeface="Times New Roman" panose="02020603050405020304" pitchFamily="18" charset="0"/>
              </a:rPr>
              <a:t>E</a:t>
            </a:r>
            <a:r>
              <a:rPr sz="4800" b="1" spc="-1105" dirty="0">
                <a:latin typeface="Times New Roman" panose="02020603050405020304" pitchFamily="18" charset="0"/>
                <a:cs typeface="Times New Roman" panose="02020603050405020304" pitchFamily="18" charset="0"/>
              </a:rPr>
              <a:t>T</a:t>
            </a:r>
            <a:r>
              <a:rPr sz="4800" b="1" spc="-1590" dirty="0">
                <a:latin typeface="Times New Roman" panose="02020603050405020304" pitchFamily="18" charset="0"/>
                <a:cs typeface="Times New Roman" panose="02020603050405020304" pitchFamily="18" charset="0"/>
              </a:rPr>
              <a:t>H</a:t>
            </a:r>
            <a:r>
              <a:rPr sz="4800" b="1" spc="-1420" dirty="0">
                <a:latin typeface="Times New Roman" panose="02020603050405020304" pitchFamily="18" charset="0"/>
                <a:cs typeface="Times New Roman" panose="02020603050405020304" pitchFamily="18" charset="0"/>
              </a:rPr>
              <a:t>O</a:t>
            </a:r>
            <a:r>
              <a:rPr sz="4800" b="1" spc="-1480" dirty="0">
                <a:latin typeface="Times New Roman" panose="02020603050405020304" pitchFamily="18" charset="0"/>
                <a:cs typeface="Times New Roman" panose="02020603050405020304" pitchFamily="18" charset="0"/>
              </a:rPr>
              <a:t>D</a:t>
            </a:r>
            <a:r>
              <a:rPr sz="4800" b="1" spc="-1420" dirty="0">
                <a:latin typeface="Times New Roman" panose="02020603050405020304" pitchFamily="18" charset="0"/>
                <a:cs typeface="Times New Roman" panose="02020603050405020304" pitchFamily="18" charset="0"/>
              </a:rPr>
              <a:t>O</a:t>
            </a:r>
            <a:r>
              <a:rPr sz="4800" b="1" spc="-1350" dirty="0">
                <a:latin typeface="Times New Roman" panose="02020603050405020304" pitchFamily="18" charset="0"/>
                <a:cs typeface="Times New Roman" panose="02020603050405020304" pitchFamily="18" charset="0"/>
              </a:rPr>
              <a:t>L</a:t>
            </a:r>
            <a:r>
              <a:rPr sz="4800" b="1" spc="-1420" dirty="0">
                <a:latin typeface="Times New Roman" panose="02020603050405020304" pitchFamily="18" charset="0"/>
                <a:cs typeface="Times New Roman" panose="02020603050405020304" pitchFamily="18" charset="0"/>
              </a:rPr>
              <a:t>O</a:t>
            </a:r>
            <a:r>
              <a:rPr sz="4800" b="1" spc="-1460" dirty="0">
                <a:latin typeface="Times New Roman" panose="02020603050405020304" pitchFamily="18" charset="0"/>
                <a:cs typeface="Times New Roman" panose="02020603050405020304" pitchFamily="18" charset="0"/>
              </a:rPr>
              <a:t>G</a:t>
            </a:r>
            <a:r>
              <a:rPr sz="4800" b="1" spc="-385" dirty="0">
                <a:latin typeface="Times New Roman" panose="02020603050405020304" pitchFamily="18" charset="0"/>
                <a:cs typeface="Times New Roman" panose="02020603050405020304" pitchFamily="18" charset="0"/>
              </a:rPr>
              <a:t>Y</a:t>
            </a:r>
            <a:endParaRPr sz="4800" dirty="0">
              <a:latin typeface="Times New Roman" panose="02020603050405020304" pitchFamily="18" charset="0"/>
              <a:cs typeface="Times New Roman" panose="02020603050405020304" pitchFamily="18" charset="0"/>
            </a:endParaRPr>
          </a:p>
        </p:txBody>
      </p:sp>
      <p:grpSp>
        <p:nvGrpSpPr>
          <p:cNvPr id="10" name="object 6">
            <a:extLst>
              <a:ext uri="{FF2B5EF4-FFF2-40B4-BE49-F238E27FC236}">
                <a16:creationId xmlns:a16="http://schemas.microsoft.com/office/drawing/2014/main" id="{5001BC9B-8110-9493-83AA-D0E617669246}"/>
              </a:ext>
            </a:extLst>
          </p:cNvPr>
          <p:cNvGrpSpPr/>
          <p:nvPr/>
        </p:nvGrpSpPr>
        <p:grpSpPr>
          <a:xfrm>
            <a:off x="5244967" y="806306"/>
            <a:ext cx="6620439" cy="1295209"/>
            <a:chOff x="5940297" y="641350"/>
            <a:chExt cx="5740400" cy="772160"/>
          </a:xfrm>
        </p:grpSpPr>
        <p:sp>
          <p:nvSpPr>
            <p:cNvPr id="11" name="object 7">
              <a:extLst>
                <a:ext uri="{FF2B5EF4-FFF2-40B4-BE49-F238E27FC236}">
                  <a16:creationId xmlns:a16="http://schemas.microsoft.com/office/drawing/2014/main" id="{CD2DC695-F3FB-7C20-B731-BE7571FE6F20}"/>
                </a:ext>
              </a:extLst>
            </p:cNvPr>
            <p:cNvSpPr/>
            <p:nvPr/>
          </p:nvSpPr>
          <p:spPr>
            <a:xfrm>
              <a:off x="5946647" y="928115"/>
              <a:ext cx="5727700" cy="478790"/>
            </a:xfrm>
            <a:custGeom>
              <a:avLst/>
              <a:gdLst/>
              <a:ahLst/>
              <a:cxnLst/>
              <a:rect l="l" t="t" r="r" b="b"/>
              <a:pathLst>
                <a:path w="5727700" h="478790">
                  <a:moveTo>
                    <a:pt x="5727192" y="0"/>
                  </a:moveTo>
                  <a:lnTo>
                    <a:pt x="0" y="0"/>
                  </a:lnTo>
                  <a:lnTo>
                    <a:pt x="0" y="478536"/>
                  </a:lnTo>
                  <a:lnTo>
                    <a:pt x="5727192" y="478536"/>
                  </a:lnTo>
                  <a:lnTo>
                    <a:pt x="5727192" y="0"/>
                  </a:lnTo>
                  <a:close/>
                </a:path>
              </a:pathLst>
            </a:custGeom>
            <a:solidFill>
              <a:srgbClr val="FFFFFF">
                <a:alpha val="90194"/>
              </a:srgbClr>
            </a:solidFill>
          </p:spPr>
          <p:txBody>
            <a:bodyPr wrap="square" lIns="0" tIns="0" rIns="0" bIns="0" rtlCol="0"/>
            <a:lstStyle/>
            <a:p>
              <a:endParaRPr/>
            </a:p>
          </p:txBody>
        </p:sp>
        <p:sp>
          <p:nvSpPr>
            <p:cNvPr id="12" name="object 8">
              <a:extLst>
                <a:ext uri="{FF2B5EF4-FFF2-40B4-BE49-F238E27FC236}">
                  <a16:creationId xmlns:a16="http://schemas.microsoft.com/office/drawing/2014/main" id="{A1A35FEF-1BC0-BB06-AB7B-91F570F4454E}"/>
                </a:ext>
              </a:extLst>
            </p:cNvPr>
            <p:cNvSpPr/>
            <p:nvPr/>
          </p:nvSpPr>
          <p:spPr>
            <a:xfrm>
              <a:off x="5946647" y="928115"/>
              <a:ext cx="5727700" cy="478790"/>
            </a:xfrm>
            <a:custGeom>
              <a:avLst/>
              <a:gdLst/>
              <a:ahLst/>
              <a:cxnLst/>
              <a:rect l="l" t="t" r="r" b="b"/>
              <a:pathLst>
                <a:path w="5727700" h="478790">
                  <a:moveTo>
                    <a:pt x="0" y="478536"/>
                  </a:moveTo>
                  <a:lnTo>
                    <a:pt x="5727192" y="478536"/>
                  </a:lnTo>
                  <a:lnTo>
                    <a:pt x="5727192" y="0"/>
                  </a:lnTo>
                  <a:lnTo>
                    <a:pt x="0" y="0"/>
                  </a:lnTo>
                  <a:lnTo>
                    <a:pt x="0" y="478536"/>
                  </a:lnTo>
                  <a:close/>
                </a:path>
              </a:pathLst>
            </a:custGeom>
            <a:ln w="12700">
              <a:solidFill>
                <a:srgbClr val="0E6EC5"/>
              </a:solidFill>
            </a:ln>
          </p:spPr>
          <p:txBody>
            <a:bodyPr wrap="square" lIns="0" tIns="0" rIns="0" bIns="0" rtlCol="0"/>
            <a:lstStyle/>
            <a:p>
              <a:endParaRPr/>
            </a:p>
          </p:txBody>
        </p:sp>
        <p:sp>
          <p:nvSpPr>
            <p:cNvPr id="13" name="object 9">
              <a:extLst>
                <a:ext uri="{FF2B5EF4-FFF2-40B4-BE49-F238E27FC236}">
                  <a16:creationId xmlns:a16="http://schemas.microsoft.com/office/drawing/2014/main" id="{899DF4A4-E2BB-FE75-9F2D-89AAE77A2DA0}"/>
                </a:ext>
              </a:extLst>
            </p:cNvPr>
            <p:cNvSpPr/>
            <p:nvPr/>
          </p:nvSpPr>
          <p:spPr>
            <a:xfrm>
              <a:off x="6233159" y="647700"/>
              <a:ext cx="4010025" cy="561340"/>
            </a:xfrm>
            <a:custGeom>
              <a:avLst/>
              <a:gdLst/>
              <a:ahLst/>
              <a:cxnLst/>
              <a:rect l="l" t="t" r="r" b="b"/>
              <a:pathLst>
                <a:path w="4010025" h="561340">
                  <a:moveTo>
                    <a:pt x="3916171" y="0"/>
                  </a:moveTo>
                  <a:lnTo>
                    <a:pt x="93472" y="0"/>
                  </a:lnTo>
                  <a:lnTo>
                    <a:pt x="57114" y="7354"/>
                  </a:lnTo>
                  <a:lnTo>
                    <a:pt x="27400" y="27400"/>
                  </a:lnTo>
                  <a:lnTo>
                    <a:pt x="7354" y="57114"/>
                  </a:lnTo>
                  <a:lnTo>
                    <a:pt x="0" y="93472"/>
                  </a:lnTo>
                  <a:lnTo>
                    <a:pt x="0" y="467360"/>
                  </a:lnTo>
                  <a:lnTo>
                    <a:pt x="7354" y="503717"/>
                  </a:lnTo>
                  <a:lnTo>
                    <a:pt x="27400" y="533431"/>
                  </a:lnTo>
                  <a:lnTo>
                    <a:pt x="57114" y="553477"/>
                  </a:lnTo>
                  <a:lnTo>
                    <a:pt x="93472" y="560832"/>
                  </a:lnTo>
                  <a:lnTo>
                    <a:pt x="3916171" y="560832"/>
                  </a:lnTo>
                  <a:lnTo>
                    <a:pt x="3952529" y="553477"/>
                  </a:lnTo>
                  <a:lnTo>
                    <a:pt x="3982243" y="533431"/>
                  </a:lnTo>
                  <a:lnTo>
                    <a:pt x="4002289" y="503717"/>
                  </a:lnTo>
                  <a:lnTo>
                    <a:pt x="4009643" y="467360"/>
                  </a:lnTo>
                  <a:lnTo>
                    <a:pt x="4009643" y="93472"/>
                  </a:lnTo>
                  <a:lnTo>
                    <a:pt x="4002289" y="57114"/>
                  </a:lnTo>
                  <a:lnTo>
                    <a:pt x="3982243" y="27400"/>
                  </a:lnTo>
                  <a:lnTo>
                    <a:pt x="3952529" y="7354"/>
                  </a:lnTo>
                  <a:lnTo>
                    <a:pt x="3916171" y="0"/>
                  </a:lnTo>
                  <a:close/>
                </a:path>
              </a:pathLst>
            </a:custGeom>
            <a:solidFill>
              <a:srgbClr val="0E6EC5"/>
            </a:solidFill>
          </p:spPr>
          <p:txBody>
            <a:bodyPr wrap="square" lIns="0" tIns="0" rIns="0" bIns="0" rtlCol="0"/>
            <a:lstStyle/>
            <a:p>
              <a:endParaRPr dirty="0"/>
            </a:p>
          </p:txBody>
        </p:sp>
        <p:sp>
          <p:nvSpPr>
            <p:cNvPr id="14" name="object 10">
              <a:extLst>
                <a:ext uri="{FF2B5EF4-FFF2-40B4-BE49-F238E27FC236}">
                  <a16:creationId xmlns:a16="http://schemas.microsoft.com/office/drawing/2014/main" id="{6CB30063-B7F1-0D97-0561-1ACF3C79562C}"/>
                </a:ext>
              </a:extLst>
            </p:cNvPr>
            <p:cNvSpPr/>
            <p:nvPr/>
          </p:nvSpPr>
          <p:spPr>
            <a:xfrm>
              <a:off x="6233159" y="647700"/>
              <a:ext cx="4010025" cy="561340"/>
            </a:xfrm>
            <a:custGeom>
              <a:avLst/>
              <a:gdLst/>
              <a:ahLst/>
              <a:cxnLst/>
              <a:rect l="l" t="t" r="r" b="b"/>
              <a:pathLst>
                <a:path w="4010025" h="561340">
                  <a:moveTo>
                    <a:pt x="0" y="93472"/>
                  </a:moveTo>
                  <a:lnTo>
                    <a:pt x="7354" y="57114"/>
                  </a:lnTo>
                  <a:lnTo>
                    <a:pt x="27400" y="27400"/>
                  </a:lnTo>
                  <a:lnTo>
                    <a:pt x="57114" y="7354"/>
                  </a:lnTo>
                  <a:lnTo>
                    <a:pt x="93472" y="0"/>
                  </a:lnTo>
                  <a:lnTo>
                    <a:pt x="3916171" y="0"/>
                  </a:lnTo>
                  <a:lnTo>
                    <a:pt x="3952529" y="7354"/>
                  </a:lnTo>
                  <a:lnTo>
                    <a:pt x="3982243" y="27400"/>
                  </a:lnTo>
                  <a:lnTo>
                    <a:pt x="4002289" y="57114"/>
                  </a:lnTo>
                  <a:lnTo>
                    <a:pt x="4009643" y="93472"/>
                  </a:lnTo>
                  <a:lnTo>
                    <a:pt x="4009643" y="467360"/>
                  </a:lnTo>
                  <a:lnTo>
                    <a:pt x="4002289" y="503717"/>
                  </a:lnTo>
                  <a:lnTo>
                    <a:pt x="3982243" y="533431"/>
                  </a:lnTo>
                  <a:lnTo>
                    <a:pt x="3952529" y="553477"/>
                  </a:lnTo>
                  <a:lnTo>
                    <a:pt x="3916171" y="560832"/>
                  </a:lnTo>
                  <a:lnTo>
                    <a:pt x="93472" y="560832"/>
                  </a:lnTo>
                  <a:lnTo>
                    <a:pt x="57114" y="553477"/>
                  </a:lnTo>
                  <a:lnTo>
                    <a:pt x="27400" y="533431"/>
                  </a:lnTo>
                  <a:lnTo>
                    <a:pt x="7354" y="503717"/>
                  </a:lnTo>
                  <a:lnTo>
                    <a:pt x="0" y="467360"/>
                  </a:lnTo>
                  <a:lnTo>
                    <a:pt x="0" y="93472"/>
                  </a:lnTo>
                  <a:close/>
                </a:path>
              </a:pathLst>
            </a:custGeom>
            <a:ln w="12700">
              <a:solidFill>
                <a:srgbClr val="FFFFFF"/>
              </a:solidFill>
            </a:ln>
          </p:spPr>
          <p:txBody>
            <a:bodyPr wrap="square" lIns="0" tIns="0" rIns="0" bIns="0" rtlCol="0"/>
            <a:lstStyle/>
            <a:p>
              <a:endParaRPr/>
            </a:p>
          </p:txBody>
        </p:sp>
      </p:grpSp>
      <p:sp>
        <p:nvSpPr>
          <p:cNvPr id="20" name="object 11">
            <a:extLst>
              <a:ext uri="{FF2B5EF4-FFF2-40B4-BE49-F238E27FC236}">
                <a16:creationId xmlns:a16="http://schemas.microsoft.com/office/drawing/2014/main" id="{8A47DD9E-3551-4B1B-9843-C8A5FED983A0}"/>
              </a:ext>
            </a:extLst>
          </p:cNvPr>
          <p:cNvSpPr txBox="1">
            <a:spLocks noGrp="1"/>
          </p:cNvSpPr>
          <p:nvPr>
            <p:ph type="title"/>
          </p:nvPr>
        </p:nvSpPr>
        <p:spPr>
          <a:xfrm>
            <a:off x="5934816" y="1129841"/>
            <a:ext cx="2904383" cy="504625"/>
          </a:xfrm>
          <a:prstGeom prst="rect">
            <a:avLst/>
          </a:prstGeom>
        </p:spPr>
        <p:txBody>
          <a:bodyPr vert="horz" wrap="square" lIns="0" tIns="12065" rIns="0" bIns="0" rtlCol="0">
            <a:spAutoFit/>
          </a:bodyPr>
          <a:lstStyle/>
          <a:p>
            <a:pPr marL="12700">
              <a:lnSpc>
                <a:spcPct val="100000"/>
              </a:lnSpc>
              <a:spcBef>
                <a:spcPts val="95"/>
              </a:spcBef>
            </a:pPr>
            <a:r>
              <a:rPr spc="-30" dirty="0">
                <a:solidFill>
                  <a:srgbClr val="FFFFFF"/>
                </a:solidFill>
                <a:latin typeface="Times New Roman" panose="02020603050405020304" pitchFamily="18" charset="0"/>
                <a:cs typeface="Times New Roman" panose="02020603050405020304" pitchFamily="18" charset="0"/>
              </a:rPr>
              <a:t>LOAD</a:t>
            </a:r>
            <a:r>
              <a:rPr spc="-85" dirty="0">
                <a:solidFill>
                  <a:srgbClr val="FFFFFF"/>
                </a:solidFill>
                <a:latin typeface="Times New Roman" panose="02020603050405020304" pitchFamily="18" charset="0"/>
                <a:cs typeface="Times New Roman" panose="02020603050405020304" pitchFamily="18" charset="0"/>
              </a:rPr>
              <a:t> </a:t>
            </a:r>
            <a:r>
              <a:rPr spc="-110" dirty="0">
                <a:solidFill>
                  <a:srgbClr val="FFFFFF"/>
                </a:solidFill>
                <a:latin typeface="Times New Roman" panose="02020603050405020304" pitchFamily="18" charset="0"/>
                <a:cs typeface="Times New Roman" panose="02020603050405020304" pitchFamily="18" charset="0"/>
              </a:rPr>
              <a:t>DATA</a:t>
            </a:r>
            <a:endParaRPr dirty="0">
              <a:latin typeface="Times New Roman" panose="02020603050405020304" pitchFamily="18" charset="0"/>
              <a:cs typeface="Times New Roman" panose="02020603050405020304" pitchFamily="18" charset="0"/>
            </a:endParaRPr>
          </a:p>
        </p:txBody>
      </p:sp>
      <p:grpSp>
        <p:nvGrpSpPr>
          <p:cNvPr id="21" name="object 12">
            <a:extLst>
              <a:ext uri="{FF2B5EF4-FFF2-40B4-BE49-F238E27FC236}">
                <a16:creationId xmlns:a16="http://schemas.microsoft.com/office/drawing/2014/main" id="{E65FF80C-1D32-9CCA-0323-929A2A76C98D}"/>
              </a:ext>
            </a:extLst>
          </p:cNvPr>
          <p:cNvGrpSpPr/>
          <p:nvPr/>
        </p:nvGrpSpPr>
        <p:grpSpPr>
          <a:xfrm>
            <a:off x="5371498" y="2529081"/>
            <a:ext cx="6486584" cy="1215788"/>
            <a:chOff x="5940297" y="1502410"/>
            <a:chExt cx="5740400" cy="772160"/>
          </a:xfrm>
        </p:grpSpPr>
        <p:sp>
          <p:nvSpPr>
            <p:cNvPr id="22" name="object 13">
              <a:extLst>
                <a:ext uri="{FF2B5EF4-FFF2-40B4-BE49-F238E27FC236}">
                  <a16:creationId xmlns:a16="http://schemas.microsoft.com/office/drawing/2014/main" id="{F16AF5A3-1C7B-BD6F-94DF-01B25B3CFBF6}"/>
                </a:ext>
              </a:extLst>
            </p:cNvPr>
            <p:cNvSpPr/>
            <p:nvPr/>
          </p:nvSpPr>
          <p:spPr>
            <a:xfrm>
              <a:off x="5946647" y="1789176"/>
              <a:ext cx="5727700" cy="478790"/>
            </a:xfrm>
            <a:custGeom>
              <a:avLst/>
              <a:gdLst/>
              <a:ahLst/>
              <a:cxnLst/>
              <a:rect l="l" t="t" r="r" b="b"/>
              <a:pathLst>
                <a:path w="5727700" h="478789">
                  <a:moveTo>
                    <a:pt x="5727192" y="0"/>
                  </a:moveTo>
                  <a:lnTo>
                    <a:pt x="0" y="0"/>
                  </a:lnTo>
                  <a:lnTo>
                    <a:pt x="0" y="478536"/>
                  </a:lnTo>
                  <a:lnTo>
                    <a:pt x="5727192" y="478536"/>
                  </a:lnTo>
                  <a:lnTo>
                    <a:pt x="5727192" y="0"/>
                  </a:lnTo>
                  <a:close/>
                </a:path>
              </a:pathLst>
            </a:custGeom>
            <a:solidFill>
              <a:srgbClr val="FFFFFF">
                <a:alpha val="90194"/>
              </a:srgbClr>
            </a:solidFill>
          </p:spPr>
          <p:txBody>
            <a:bodyPr wrap="square" lIns="0" tIns="0" rIns="0" bIns="0" rtlCol="0"/>
            <a:lstStyle/>
            <a:p>
              <a:endParaRPr/>
            </a:p>
          </p:txBody>
        </p:sp>
        <p:sp>
          <p:nvSpPr>
            <p:cNvPr id="23" name="object 14">
              <a:extLst>
                <a:ext uri="{FF2B5EF4-FFF2-40B4-BE49-F238E27FC236}">
                  <a16:creationId xmlns:a16="http://schemas.microsoft.com/office/drawing/2014/main" id="{303FDC3B-C75F-6D50-01C3-AC8B84E06AE0}"/>
                </a:ext>
              </a:extLst>
            </p:cNvPr>
            <p:cNvSpPr/>
            <p:nvPr/>
          </p:nvSpPr>
          <p:spPr>
            <a:xfrm>
              <a:off x="5946647" y="1789176"/>
              <a:ext cx="5727700" cy="478790"/>
            </a:xfrm>
            <a:custGeom>
              <a:avLst/>
              <a:gdLst/>
              <a:ahLst/>
              <a:cxnLst/>
              <a:rect l="l" t="t" r="r" b="b"/>
              <a:pathLst>
                <a:path w="5727700" h="478789">
                  <a:moveTo>
                    <a:pt x="0" y="478536"/>
                  </a:moveTo>
                  <a:lnTo>
                    <a:pt x="5727192" y="478536"/>
                  </a:lnTo>
                  <a:lnTo>
                    <a:pt x="5727192" y="0"/>
                  </a:lnTo>
                  <a:lnTo>
                    <a:pt x="0" y="0"/>
                  </a:lnTo>
                  <a:lnTo>
                    <a:pt x="0" y="478536"/>
                  </a:lnTo>
                  <a:close/>
                </a:path>
              </a:pathLst>
            </a:custGeom>
            <a:ln w="12700">
              <a:solidFill>
                <a:srgbClr val="0E6EC5"/>
              </a:solidFill>
            </a:ln>
          </p:spPr>
          <p:txBody>
            <a:bodyPr wrap="square" lIns="0" tIns="0" rIns="0" bIns="0" rtlCol="0"/>
            <a:lstStyle/>
            <a:p>
              <a:endParaRPr/>
            </a:p>
          </p:txBody>
        </p:sp>
        <p:sp>
          <p:nvSpPr>
            <p:cNvPr id="24" name="object 15">
              <a:extLst>
                <a:ext uri="{FF2B5EF4-FFF2-40B4-BE49-F238E27FC236}">
                  <a16:creationId xmlns:a16="http://schemas.microsoft.com/office/drawing/2014/main" id="{48A4EB18-6650-E0F2-446C-D1F7B8993198}"/>
                </a:ext>
              </a:extLst>
            </p:cNvPr>
            <p:cNvSpPr/>
            <p:nvPr/>
          </p:nvSpPr>
          <p:spPr>
            <a:xfrm>
              <a:off x="6233159" y="1508760"/>
              <a:ext cx="4010025" cy="561340"/>
            </a:xfrm>
            <a:custGeom>
              <a:avLst/>
              <a:gdLst/>
              <a:ahLst/>
              <a:cxnLst/>
              <a:rect l="l" t="t" r="r" b="b"/>
              <a:pathLst>
                <a:path w="4010025" h="561339">
                  <a:moveTo>
                    <a:pt x="3916171" y="0"/>
                  </a:moveTo>
                  <a:lnTo>
                    <a:pt x="93472" y="0"/>
                  </a:lnTo>
                  <a:lnTo>
                    <a:pt x="57114" y="7354"/>
                  </a:lnTo>
                  <a:lnTo>
                    <a:pt x="27400" y="27400"/>
                  </a:lnTo>
                  <a:lnTo>
                    <a:pt x="7354" y="57114"/>
                  </a:lnTo>
                  <a:lnTo>
                    <a:pt x="0" y="93472"/>
                  </a:lnTo>
                  <a:lnTo>
                    <a:pt x="0" y="467360"/>
                  </a:lnTo>
                  <a:lnTo>
                    <a:pt x="7354" y="503717"/>
                  </a:lnTo>
                  <a:lnTo>
                    <a:pt x="27400" y="533431"/>
                  </a:lnTo>
                  <a:lnTo>
                    <a:pt x="57114" y="553477"/>
                  </a:lnTo>
                  <a:lnTo>
                    <a:pt x="93472" y="560831"/>
                  </a:lnTo>
                  <a:lnTo>
                    <a:pt x="3916171" y="560831"/>
                  </a:lnTo>
                  <a:lnTo>
                    <a:pt x="3952529" y="553477"/>
                  </a:lnTo>
                  <a:lnTo>
                    <a:pt x="3982243" y="533431"/>
                  </a:lnTo>
                  <a:lnTo>
                    <a:pt x="4002289" y="503717"/>
                  </a:lnTo>
                  <a:lnTo>
                    <a:pt x="4009643" y="467360"/>
                  </a:lnTo>
                  <a:lnTo>
                    <a:pt x="4009643" y="93472"/>
                  </a:lnTo>
                  <a:lnTo>
                    <a:pt x="4002289" y="57114"/>
                  </a:lnTo>
                  <a:lnTo>
                    <a:pt x="3982243" y="27400"/>
                  </a:lnTo>
                  <a:lnTo>
                    <a:pt x="3952529" y="7354"/>
                  </a:lnTo>
                  <a:lnTo>
                    <a:pt x="3916171" y="0"/>
                  </a:lnTo>
                  <a:close/>
                </a:path>
              </a:pathLst>
            </a:custGeom>
            <a:solidFill>
              <a:srgbClr val="0E6EC5"/>
            </a:solidFill>
          </p:spPr>
          <p:txBody>
            <a:bodyPr wrap="square" lIns="0" tIns="0" rIns="0" bIns="0" rtlCol="0"/>
            <a:lstStyle/>
            <a:p>
              <a:endParaRPr/>
            </a:p>
          </p:txBody>
        </p:sp>
        <p:sp>
          <p:nvSpPr>
            <p:cNvPr id="25" name="object 16">
              <a:extLst>
                <a:ext uri="{FF2B5EF4-FFF2-40B4-BE49-F238E27FC236}">
                  <a16:creationId xmlns:a16="http://schemas.microsoft.com/office/drawing/2014/main" id="{1422686C-7971-A689-7EFA-22247D4B8F14}"/>
                </a:ext>
              </a:extLst>
            </p:cNvPr>
            <p:cNvSpPr/>
            <p:nvPr/>
          </p:nvSpPr>
          <p:spPr>
            <a:xfrm>
              <a:off x="6233159" y="1508760"/>
              <a:ext cx="4010025" cy="561340"/>
            </a:xfrm>
            <a:custGeom>
              <a:avLst/>
              <a:gdLst/>
              <a:ahLst/>
              <a:cxnLst/>
              <a:rect l="l" t="t" r="r" b="b"/>
              <a:pathLst>
                <a:path w="4010025" h="561339">
                  <a:moveTo>
                    <a:pt x="0" y="93472"/>
                  </a:moveTo>
                  <a:lnTo>
                    <a:pt x="7354" y="57114"/>
                  </a:lnTo>
                  <a:lnTo>
                    <a:pt x="27400" y="27400"/>
                  </a:lnTo>
                  <a:lnTo>
                    <a:pt x="57114" y="7354"/>
                  </a:lnTo>
                  <a:lnTo>
                    <a:pt x="93472" y="0"/>
                  </a:lnTo>
                  <a:lnTo>
                    <a:pt x="3916171" y="0"/>
                  </a:lnTo>
                  <a:lnTo>
                    <a:pt x="3952529" y="7354"/>
                  </a:lnTo>
                  <a:lnTo>
                    <a:pt x="3982243" y="27400"/>
                  </a:lnTo>
                  <a:lnTo>
                    <a:pt x="4002289" y="57114"/>
                  </a:lnTo>
                  <a:lnTo>
                    <a:pt x="4009643" y="93472"/>
                  </a:lnTo>
                  <a:lnTo>
                    <a:pt x="4009643" y="467360"/>
                  </a:lnTo>
                  <a:lnTo>
                    <a:pt x="4002289" y="503717"/>
                  </a:lnTo>
                  <a:lnTo>
                    <a:pt x="3982243" y="533431"/>
                  </a:lnTo>
                  <a:lnTo>
                    <a:pt x="3952529" y="553477"/>
                  </a:lnTo>
                  <a:lnTo>
                    <a:pt x="3916171" y="560831"/>
                  </a:lnTo>
                  <a:lnTo>
                    <a:pt x="93472" y="560831"/>
                  </a:lnTo>
                  <a:lnTo>
                    <a:pt x="57114" y="553477"/>
                  </a:lnTo>
                  <a:lnTo>
                    <a:pt x="27400" y="533431"/>
                  </a:lnTo>
                  <a:lnTo>
                    <a:pt x="7354" y="503717"/>
                  </a:lnTo>
                  <a:lnTo>
                    <a:pt x="0" y="467360"/>
                  </a:lnTo>
                  <a:lnTo>
                    <a:pt x="0" y="93472"/>
                  </a:lnTo>
                  <a:close/>
                </a:path>
              </a:pathLst>
            </a:custGeom>
            <a:ln w="12700">
              <a:solidFill>
                <a:srgbClr val="FFFFFF"/>
              </a:solidFill>
            </a:ln>
          </p:spPr>
          <p:txBody>
            <a:bodyPr wrap="square" lIns="0" tIns="0" rIns="0" bIns="0" rtlCol="0"/>
            <a:lstStyle/>
            <a:p>
              <a:endParaRPr/>
            </a:p>
          </p:txBody>
        </p:sp>
      </p:grpSp>
      <p:grpSp>
        <p:nvGrpSpPr>
          <p:cNvPr id="26" name="object 12">
            <a:extLst>
              <a:ext uri="{FF2B5EF4-FFF2-40B4-BE49-F238E27FC236}">
                <a16:creationId xmlns:a16="http://schemas.microsoft.com/office/drawing/2014/main" id="{AF5F2B1B-5AA1-036A-9745-7BAA1C1BEA22}"/>
              </a:ext>
            </a:extLst>
          </p:cNvPr>
          <p:cNvGrpSpPr/>
          <p:nvPr/>
        </p:nvGrpSpPr>
        <p:grpSpPr>
          <a:xfrm>
            <a:off x="5311894" y="3802477"/>
            <a:ext cx="6486584" cy="1215788"/>
            <a:chOff x="5940297" y="1502410"/>
            <a:chExt cx="5740400" cy="772160"/>
          </a:xfrm>
        </p:grpSpPr>
        <p:sp>
          <p:nvSpPr>
            <p:cNvPr id="27" name="object 13">
              <a:extLst>
                <a:ext uri="{FF2B5EF4-FFF2-40B4-BE49-F238E27FC236}">
                  <a16:creationId xmlns:a16="http://schemas.microsoft.com/office/drawing/2014/main" id="{B4DA024C-DFDB-5D05-860D-89EDF8442376}"/>
                </a:ext>
              </a:extLst>
            </p:cNvPr>
            <p:cNvSpPr/>
            <p:nvPr/>
          </p:nvSpPr>
          <p:spPr>
            <a:xfrm>
              <a:off x="5946647" y="1789176"/>
              <a:ext cx="5727700" cy="478790"/>
            </a:xfrm>
            <a:custGeom>
              <a:avLst/>
              <a:gdLst/>
              <a:ahLst/>
              <a:cxnLst/>
              <a:rect l="l" t="t" r="r" b="b"/>
              <a:pathLst>
                <a:path w="5727700" h="478789">
                  <a:moveTo>
                    <a:pt x="5727192" y="0"/>
                  </a:moveTo>
                  <a:lnTo>
                    <a:pt x="0" y="0"/>
                  </a:lnTo>
                  <a:lnTo>
                    <a:pt x="0" y="478536"/>
                  </a:lnTo>
                  <a:lnTo>
                    <a:pt x="5727192" y="478536"/>
                  </a:lnTo>
                  <a:lnTo>
                    <a:pt x="5727192" y="0"/>
                  </a:lnTo>
                  <a:close/>
                </a:path>
              </a:pathLst>
            </a:custGeom>
            <a:solidFill>
              <a:srgbClr val="FFFFFF">
                <a:alpha val="90194"/>
              </a:srgbClr>
            </a:solidFill>
          </p:spPr>
          <p:txBody>
            <a:bodyPr wrap="square" lIns="0" tIns="0" rIns="0" bIns="0" rtlCol="0"/>
            <a:lstStyle/>
            <a:p>
              <a:endParaRPr/>
            </a:p>
          </p:txBody>
        </p:sp>
        <p:sp>
          <p:nvSpPr>
            <p:cNvPr id="28" name="object 14">
              <a:extLst>
                <a:ext uri="{FF2B5EF4-FFF2-40B4-BE49-F238E27FC236}">
                  <a16:creationId xmlns:a16="http://schemas.microsoft.com/office/drawing/2014/main" id="{CC0B4E66-C8AB-97CE-D7E4-B3340EDF6960}"/>
                </a:ext>
              </a:extLst>
            </p:cNvPr>
            <p:cNvSpPr/>
            <p:nvPr/>
          </p:nvSpPr>
          <p:spPr>
            <a:xfrm>
              <a:off x="5946647" y="1789176"/>
              <a:ext cx="5727700" cy="478790"/>
            </a:xfrm>
            <a:custGeom>
              <a:avLst/>
              <a:gdLst/>
              <a:ahLst/>
              <a:cxnLst/>
              <a:rect l="l" t="t" r="r" b="b"/>
              <a:pathLst>
                <a:path w="5727700" h="478789">
                  <a:moveTo>
                    <a:pt x="0" y="478536"/>
                  </a:moveTo>
                  <a:lnTo>
                    <a:pt x="5727192" y="478536"/>
                  </a:lnTo>
                  <a:lnTo>
                    <a:pt x="5727192" y="0"/>
                  </a:lnTo>
                  <a:lnTo>
                    <a:pt x="0" y="0"/>
                  </a:lnTo>
                  <a:lnTo>
                    <a:pt x="0" y="478536"/>
                  </a:lnTo>
                  <a:close/>
                </a:path>
              </a:pathLst>
            </a:custGeom>
            <a:ln w="12700">
              <a:solidFill>
                <a:srgbClr val="0E6EC5"/>
              </a:solidFill>
            </a:ln>
          </p:spPr>
          <p:txBody>
            <a:bodyPr wrap="square" lIns="0" tIns="0" rIns="0" bIns="0" rtlCol="0"/>
            <a:lstStyle/>
            <a:p>
              <a:endParaRPr/>
            </a:p>
          </p:txBody>
        </p:sp>
        <p:sp>
          <p:nvSpPr>
            <p:cNvPr id="29" name="object 15">
              <a:extLst>
                <a:ext uri="{FF2B5EF4-FFF2-40B4-BE49-F238E27FC236}">
                  <a16:creationId xmlns:a16="http://schemas.microsoft.com/office/drawing/2014/main" id="{A959EBB4-E8ED-AA4F-79EB-2B33327471B9}"/>
                </a:ext>
              </a:extLst>
            </p:cNvPr>
            <p:cNvSpPr/>
            <p:nvPr/>
          </p:nvSpPr>
          <p:spPr>
            <a:xfrm>
              <a:off x="6233159" y="1508760"/>
              <a:ext cx="4010025" cy="561340"/>
            </a:xfrm>
            <a:custGeom>
              <a:avLst/>
              <a:gdLst/>
              <a:ahLst/>
              <a:cxnLst/>
              <a:rect l="l" t="t" r="r" b="b"/>
              <a:pathLst>
                <a:path w="4010025" h="561339">
                  <a:moveTo>
                    <a:pt x="3916171" y="0"/>
                  </a:moveTo>
                  <a:lnTo>
                    <a:pt x="93472" y="0"/>
                  </a:lnTo>
                  <a:lnTo>
                    <a:pt x="57114" y="7354"/>
                  </a:lnTo>
                  <a:lnTo>
                    <a:pt x="27400" y="27400"/>
                  </a:lnTo>
                  <a:lnTo>
                    <a:pt x="7354" y="57114"/>
                  </a:lnTo>
                  <a:lnTo>
                    <a:pt x="0" y="93472"/>
                  </a:lnTo>
                  <a:lnTo>
                    <a:pt x="0" y="467360"/>
                  </a:lnTo>
                  <a:lnTo>
                    <a:pt x="7354" y="503717"/>
                  </a:lnTo>
                  <a:lnTo>
                    <a:pt x="27400" y="533431"/>
                  </a:lnTo>
                  <a:lnTo>
                    <a:pt x="57114" y="553477"/>
                  </a:lnTo>
                  <a:lnTo>
                    <a:pt x="93472" y="560831"/>
                  </a:lnTo>
                  <a:lnTo>
                    <a:pt x="3916171" y="560831"/>
                  </a:lnTo>
                  <a:lnTo>
                    <a:pt x="3952529" y="553477"/>
                  </a:lnTo>
                  <a:lnTo>
                    <a:pt x="3982243" y="533431"/>
                  </a:lnTo>
                  <a:lnTo>
                    <a:pt x="4002289" y="503717"/>
                  </a:lnTo>
                  <a:lnTo>
                    <a:pt x="4009643" y="467360"/>
                  </a:lnTo>
                  <a:lnTo>
                    <a:pt x="4009643" y="93472"/>
                  </a:lnTo>
                  <a:lnTo>
                    <a:pt x="4002289" y="57114"/>
                  </a:lnTo>
                  <a:lnTo>
                    <a:pt x="3982243" y="27400"/>
                  </a:lnTo>
                  <a:lnTo>
                    <a:pt x="3952529" y="7354"/>
                  </a:lnTo>
                  <a:lnTo>
                    <a:pt x="3916171" y="0"/>
                  </a:lnTo>
                  <a:close/>
                </a:path>
              </a:pathLst>
            </a:custGeom>
            <a:solidFill>
              <a:srgbClr val="0E6EC5"/>
            </a:solidFill>
          </p:spPr>
          <p:txBody>
            <a:bodyPr wrap="square" lIns="0" tIns="0" rIns="0" bIns="0" rtlCol="0"/>
            <a:lstStyle/>
            <a:p>
              <a:endParaRPr/>
            </a:p>
          </p:txBody>
        </p:sp>
        <p:sp>
          <p:nvSpPr>
            <p:cNvPr id="30" name="object 16">
              <a:extLst>
                <a:ext uri="{FF2B5EF4-FFF2-40B4-BE49-F238E27FC236}">
                  <a16:creationId xmlns:a16="http://schemas.microsoft.com/office/drawing/2014/main" id="{A63F00F7-6E44-9B41-27F9-73B062E4EA70}"/>
                </a:ext>
              </a:extLst>
            </p:cNvPr>
            <p:cNvSpPr/>
            <p:nvPr/>
          </p:nvSpPr>
          <p:spPr>
            <a:xfrm>
              <a:off x="6233159" y="1508760"/>
              <a:ext cx="4010025" cy="561340"/>
            </a:xfrm>
            <a:custGeom>
              <a:avLst/>
              <a:gdLst/>
              <a:ahLst/>
              <a:cxnLst/>
              <a:rect l="l" t="t" r="r" b="b"/>
              <a:pathLst>
                <a:path w="4010025" h="561339">
                  <a:moveTo>
                    <a:pt x="0" y="93472"/>
                  </a:moveTo>
                  <a:lnTo>
                    <a:pt x="7354" y="57114"/>
                  </a:lnTo>
                  <a:lnTo>
                    <a:pt x="27400" y="27400"/>
                  </a:lnTo>
                  <a:lnTo>
                    <a:pt x="57114" y="7354"/>
                  </a:lnTo>
                  <a:lnTo>
                    <a:pt x="93472" y="0"/>
                  </a:lnTo>
                  <a:lnTo>
                    <a:pt x="3916171" y="0"/>
                  </a:lnTo>
                  <a:lnTo>
                    <a:pt x="3952529" y="7354"/>
                  </a:lnTo>
                  <a:lnTo>
                    <a:pt x="3982243" y="27400"/>
                  </a:lnTo>
                  <a:lnTo>
                    <a:pt x="4002289" y="57114"/>
                  </a:lnTo>
                  <a:lnTo>
                    <a:pt x="4009643" y="93472"/>
                  </a:lnTo>
                  <a:lnTo>
                    <a:pt x="4009643" y="467360"/>
                  </a:lnTo>
                  <a:lnTo>
                    <a:pt x="4002289" y="503717"/>
                  </a:lnTo>
                  <a:lnTo>
                    <a:pt x="3982243" y="533431"/>
                  </a:lnTo>
                  <a:lnTo>
                    <a:pt x="3952529" y="553477"/>
                  </a:lnTo>
                  <a:lnTo>
                    <a:pt x="3916171" y="560831"/>
                  </a:lnTo>
                  <a:lnTo>
                    <a:pt x="93472" y="560831"/>
                  </a:lnTo>
                  <a:lnTo>
                    <a:pt x="57114" y="553477"/>
                  </a:lnTo>
                  <a:lnTo>
                    <a:pt x="27400" y="533431"/>
                  </a:lnTo>
                  <a:lnTo>
                    <a:pt x="7354" y="503717"/>
                  </a:lnTo>
                  <a:lnTo>
                    <a:pt x="0" y="467360"/>
                  </a:lnTo>
                  <a:lnTo>
                    <a:pt x="0" y="93472"/>
                  </a:lnTo>
                  <a:close/>
                </a:path>
              </a:pathLst>
            </a:custGeom>
            <a:ln w="12700">
              <a:solidFill>
                <a:srgbClr val="FFFFFF"/>
              </a:solidFill>
            </a:ln>
          </p:spPr>
          <p:txBody>
            <a:bodyPr wrap="square" lIns="0" tIns="0" rIns="0" bIns="0" rtlCol="0"/>
            <a:lstStyle/>
            <a:p>
              <a:endParaRPr/>
            </a:p>
          </p:txBody>
        </p:sp>
      </p:grpSp>
      <p:grpSp>
        <p:nvGrpSpPr>
          <p:cNvPr id="31" name="object 12">
            <a:extLst>
              <a:ext uri="{FF2B5EF4-FFF2-40B4-BE49-F238E27FC236}">
                <a16:creationId xmlns:a16="http://schemas.microsoft.com/office/drawing/2014/main" id="{892D1DEC-9DA3-3FAD-820A-2AC17C9DBB92}"/>
              </a:ext>
            </a:extLst>
          </p:cNvPr>
          <p:cNvGrpSpPr/>
          <p:nvPr/>
        </p:nvGrpSpPr>
        <p:grpSpPr>
          <a:xfrm>
            <a:off x="5152713" y="5395635"/>
            <a:ext cx="6486584" cy="1215788"/>
            <a:chOff x="5940297" y="1502410"/>
            <a:chExt cx="5740400" cy="772160"/>
          </a:xfrm>
        </p:grpSpPr>
        <p:sp>
          <p:nvSpPr>
            <p:cNvPr id="32" name="object 13">
              <a:extLst>
                <a:ext uri="{FF2B5EF4-FFF2-40B4-BE49-F238E27FC236}">
                  <a16:creationId xmlns:a16="http://schemas.microsoft.com/office/drawing/2014/main" id="{CC59737C-A0CC-C06C-33E3-3022B6B4626D}"/>
                </a:ext>
              </a:extLst>
            </p:cNvPr>
            <p:cNvSpPr/>
            <p:nvPr/>
          </p:nvSpPr>
          <p:spPr>
            <a:xfrm>
              <a:off x="5946647" y="1789176"/>
              <a:ext cx="5727700" cy="478790"/>
            </a:xfrm>
            <a:custGeom>
              <a:avLst/>
              <a:gdLst/>
              <a:ahLst/>
              <a:cxnLst/>
              <a:rect l="l" t="t" r="r" b="b"/>
              <a:pathLst>
                <a:path w="5727700" h="478789">
                  <a:moveTo>
                    <a:pt x="5727192" y="0"/>
                  </a:moveTo>
                  <a:lnTo>
                    <a:pt x="0" y="0"/>
                  </a:lnTo>
                  <a:lnTo>
                    <a:pt x="0" y="478536"/>
                  </a:lnTo>
                  <a:lnTo>
                    <a:pt x="5727192" y="478536"/>
                  </a:lnTo>
                  <a:lnTo>
                    <a:pt x="5727192" y="0"/>
                  </a:lnTo>
                  <a:close/>
                </a:path>
              </a:pathLst>
            </a:custGeom>
            <a:solidFill>
              <a:srgbClr val="FFFFFF">
                <a:alpha val="90194"/>
              </a:srgbClr>
            </a:solidFill>
          </p:spPr>
          <p:txBody>
            <a:bodyPr wrap="square" lIns="0" tIns="0" rIns="0" bIns="0" rtlCol="0"/>
            <a:lstStyle/>
            <a:p>
              <a:endParaRPr/>
            </a:p>
          </p:txBody>
        </p:sp>
        <p:sp>
          <p:nvSpPr>
            <p:cNvPr id="33" name="object 14">
              <a:extLst>
                <a:ext uri="{FF2B5EF4-FFF2-40B4-BE49-F238E27FC236}">
                  <a16:creationId xmlns:a16="http://schemas.microsoft.com/office/drawing/2014/main" id="{E346FC87-8519-2C14-6FF4-853252D135DF}"/>
                </a:ext>
              </a:extLst>
            </p:cNvPr>
            <p:cNvSpPr/>
            <p:nvPr/>
          </p:nvSpPr>
          <p:spPr>
            <a:xfrm>
              <a:off x="5946647" y="1789176"/>
              <a:ext cx="5727700" cy="478790"/>
            </a:xfrm>
            <a:custGeom>
              <a:avLst/>
              <a:gdLst/>
              <a:ahLst/>
              <a:cxnLst/>
              <a:rect l="l" t="t" r="r" b="b"/>
              <a:pathLst>
                <a:path w="5727700" h="478789">
                  <a:moveTo>
                    <a:pt x="0" y="478536"/>
                  </a:moveTo>
                  <a:lnTo>
                    <a:pt x="5727192" y="478536"/>
                  </a:lnTo>
                  <a:lnTo>
                    <a:pt x="5727192" y="0"/>
                  </a:lnTo>
                  <a:lnTo>
                    <a:pt x="0" y="0"/>
                  </a:lnTo>
                  <a:lnTo>
                    <a:pt x="0" y="478536"/>
                  </a:lnTo>
                  <a:close/>
                </a:path>
              </a:pathLst>
            </a:custGeom>
            <a:ln w="12700">
              <a:solidFill>
                <a:srgbClr val="0E6EC5"/>
              </a:solidFill>
            </a:ln>
          </p:spPr>
          <p:txBody>
            <a:bodyPr wrap="square" lIns="0" tIns="0" rIns="0" bIns="0" rtlCol="0"/>
            <a:lstStyle/>
            <a:p>
              <a:endParaRPr/>
            </a:p>
          </p:txBody>
        </p:sp>
        <p:sp>
          <p:nvSpPr>
            <p:cNvPr id="34" name="object 15">
              <a:extLst>
                <a:ext uri="{FF2B5EF4-FFF2-40B4-BE49-F238E27FC236}">
                  <a16:creationId xmlns:a16="http://schemas.microsoft.com/office/drawing/2014/main" id="{49690478-C048-B988-257D-8FE4E9435281}"/>
                </a:ext>
              </a:extLst>
            </p:cNvPr>
            <p:cNvSpPr/>
            <p:nvPr/>
          </p:nvSpPr>
          <p:spPr>
            <a:xfrm>
              <a:off x="6233159" y="1508760"/>
              <a:ext cx="4010025" cy="561340"/>
            </a:xfrm>
            <a:custGeom>
              <a:avLst/>
              <a:gdLst/>
              <a:ahLst/>
              <a:cxnLst/>
              <a:rect l="l" t="t" r="r" b="b"/>
              <a:pathLst>
                <a:path w="4010025" h="561339">
                  <a:moveTo>
                    <a:pt x="3916171" y="0"/>
                  </a:moveTo>
                  <a:lnTo>
                    <a:pt x="93472" y="0"/>
                  </a:lnTo>
                  <a:lnTo>
                    <a:pt x="57114" y="7354"/>
                  </a:lnTo>
                  <a:lnTo>
                    <a:pt x="27400" y="27400"/>
                  </a:lnTo>
                  <a:lnTo>
                    <a:pt x="7354" y="57114"/>
                  </a:lnTo>
                  <a:lnTo>
                    <a:pt x="0" y="93472"/>
                  </a:lnTo>
                  <a:lnTo>
                    <a:pt x="0" y="467360"/>
                  </a:lnTo>
                  <a:lnTo>
                    <a:pt x="7354" y="503717"/>
                  </a:lnTo>
                  <a:lnTo>
                    <a:pt x="27400" y="533431"/>
                  </a:lnTo>
                  <a:lnTo>
                    <a:pt x="57114" y="553477"/>
                  </a:lnTo>
                  <a:lnTo>
                    <a:pt x="93472" y="560831"/>
                  </a:lnTo>
                  <a:lnTo>
                    <a:pt x="3916171" y="560831"/>
                  </a:lnTo>
                  <a:lnTo>
                    <a:pt x="3952529" y="553477"/>
                  </a:lnTo>
                  <a:lnTo>
                    <a:pt x="3982243" y="533431"/>
                  </a:lnTo>
                  <a:lnTo>
                    <a:pt x="4002289" y="503717"/>
                  </a:lnTo>
                  <a:lnTo>
                    <a:pt x="4009643" y="467360"/>
                  </a:lnTo>
                  <a:lnTo>
                    <a:pt x="4009643" y="93472"/>
                  </a:lnTo>
                  <a:lnTo>
                    <a:pt x="4002289" y="57114"/>
                  </a:lnTo>
                  <a:lnTo>
                    <a:pt x="3982243" y="27400"/>
                  </a:lnTo>
                  <a:lnTo>
                    <a:pt x="3952529" y="7354"/>
                  </a:lnTo>
                  <a:lnTo>
                    <a:pt x="3916171" y="0"/>
                  </a:lnTo>
                  <a:close/>
                </a:path>
              </a:pathLst>
            </a:custGeom>
            <a:solidFill>
              <a:srgbClr val="0E6EC5"/>
            </a:solidFill>
          </p:spPr>
          <p:txBody>
            <a:bodyPr wrap="square" lIns="0" tIns="0" rIns="0" bIns="0" rtlCol="0"/>
            <a:lstStyle/>
            <a:p>
              <a:endParaRPr/>
            </a:p>
          </p:txBody>
        </p:sp>
        <p:sp>
          <p:nvSpPr>
            <p:cNvPr id="35" name="object 16">
              <a:extLst>
                <a:ext uri="{FF2B5EF4-FFF2-40B4-BE49-F238E27FC236}">
                  <a16:creationId xmlns:a16="http://schemas.microsoft.com/office/drawing/2014/main" id="{38779D1A-B5E6-9115-EB2B-5E15D2AE735C}"/>
                </a:ext>
              </a:extLst>
            </p:cNvPr>
            <p:cNvSpPr/>
            <p:nvPr/>
          </p:nvSpPr>
          <p:spPr>
            <a:xfrm>
              <a:off x="6233159" y="1508760"/>
              <a:ext cx="4010025" cy="561340"/>
            </a:xfrm>
            <a:custGeom>
              <a:avLst/>
              <a:gdLst/>
              <a:ahLst/>
              <a:cxnLst/>
              <a:rect l="l" t="t" r="r" b="b"/>
              <a:pathLst>
                <a:path w="4010025" h="561339">
                  <a:moveTo>
                    <a:pt x="0" y="93472"/>
                  </a:moveTo>
                  <a:lnTo>
                    <a:pt x="7354" y="57114"/>
                  </a:lnTo>
                  <a:lnTo>
                    <a:pt x="27400" y="27400"/>
                  </a:lnTo>
                  <a:lnTo>
                    <a:pt x="57114" y="7354"/>
                  </a:lnTo>
                  <a:lnTo>
                    <a:pt x="93472" y="0"/>
                  </a:lnTo>
                  <a:lnTo>
                    <a:pt x="3916171" y="0"/>
                  </a:lnTo>
                  <a:lnTo>
                    <a:pt x="3952529" y="7354"/>
                  </a:lnTo>
                  <a:lnTo>
                    <a:pt x="3982243" y="27400"/>
                  </a:lnTo>
                  <a:lnTo>
                    <a:pt x="4002289" y="57114"/>
                  </a:lnTo>
                  <a:lnTo>
                    <a:pt x="4009643" y="93472"/>
                  </a:lnTo>
                  <a:lnTo>
                    <a:pt x="4009643" y="467360"/>
                  </a:lnTo>
                  <a:lnTo>
                    <a:pt x="4002289" y="503717"/>
                  </a:lnTo>
                  <a:lnTo>
                    <a:pt x="3982243" y="533431"/>
                  </a:lnTo>
                  <a:lnTo>
                    <a:pt x="3952529" y="553477"/>
                  </a:lnTo>
                  <a:lnTo>
                    <a:pt x="3916171" y="560831"/>
                  </a:lnTo>
                  <a:lnTo>
                    <a:pt x="93472" y="560831"/>
                  </a:lnTo>
                  <a:lnTo>
                    <a:pt x="57114" y="553477"/>
                  </a:lnTo>
                  <a:lnTo>
                    <a:pt x="27400" y="533431"/>
                  </a:lnTo>
                  <a:lnTo>
                    <a:pt x="7354" y="503717"/>
                  </a:lnTo>
                  <a:lnTo>
                    <a:pt x="0" y="467360"/>
                  </a:lnTo>
                  <a:lnTo>
                    <a:pt x="0" y="93472"/>
                  </a:lnTo>
                  <a:close/>
                </a:path>
              </a:pathLst>
            </a:custGeom>
            <a:ln w="12700">
              <a:solidFill>
                <a:srgbClr val="FFFFFF"/>
              </a:solidFill>
            </a:ln>
          </p:spPr>
          <p:txBody>
            <a:bodyPr wrap="square" lIns="0" tIns="0" rIns="0" bIns="0" rtlCol="0"/>
            <a:lstStyle/>
            <a:p>
              <a:endParaRPr/>
            </a:p>
          </p:txBody>
        </p:sp>
      </p:grpSp>
      <p:sp>
        <p:nvSpPr>
          <p:cNvPr id="36" name="object 27">
            <a:extLst>
              <a:ext uri="{FF2B5EF4-FFF2-40B4-BE49-F238E27FC236}">
                <a16:creationId xmlns:a16="http://schemas.microsoft.com/office/drawing/2014/main" id="{B55F1382-74E8-D805-D83C-85FF5A08692A}"/>
              </a:ext>
            </a:extLst>
          </p:cNvPr>
          <p:cNvSpPr txBox="1"/>
          <p:nvPr/>
        </p:nvSpPr>
        <p:spPr>
          <a:xfrm>
            <a:off x="6096000" y="2774046"/>
            <a:ext cx="3426372" cy="504625"/>
          </a:xfrm>
          <a:prstGeom prst="rect">
            <a:avLst/>
          </a:prstGeom>
        </p:spPr>
        <p:txBody>
          <a:bodyPr vert="horz" wrap="square" lIns="0" tIns="12065" rIns="0" bIns="0" rtlCol="0">
            <a:spAutoFit/>
          </a:bodyPr>
          <a:lstStyle/>
          <a:p>
            <a:pPr marL="12700">
              <a:lnSpc>
                <a:spcPct val="100000"/>
              </a:lnSpc>
              <a:spcBef>
                <a:spcPts val="95"/>
              </a:spcBef>
            </a:pPr>
            <a:r>
              <a:rPr sz="3200" b="1" spc="-140" dirty="0">
                <a:solidFill>
                  <a:srgbClr val="FFFFFF"/>
                </a:solidFill>
                <a:latin typeface="Times New Roman" panose="02020603050405020304" pitchFamily="18" charset="0"/>
                <a:cs typeface="Times New Roman" panose="02020603050405020304" pitchFamily="18" charset="0"/>
              </a:rPr>
              <a:t>DATA</a:t>
            </a:r>
            <a:r>
              <a:rPr sz="3200" b="1" spc="5" dirty="0">
                <a:solidFill>
                  <a:srgbClr val="FFFFFF"/>
                </a:solidFill>
                <a:latin typeface="Times New Roman" panose="02020603050405020304" pitchFamily="18" charset="0"/>
                <a:cs typeface="Times New Roman" panose="02020603050405020304" pitchFamily="18" charset="0"/>
              </a:rPr>
              <a:t> </a:t>
            </a:r>
            <a:r>
              <a:rPr sz="3200" b="1" spc="-10" dirty="0">
                <a:solidFill>
                  <a:srgbClr val="FFFFFF"/>
                </a:solidFill>
                <a:latin typeface="Times New Roman" panose="02020603050405020304" pitchFamily="18" charset="0"/>
                <a:cs typeface="Times New Roman" panose="02020603050405020304" pitchFamily="18" charset="0"/>
              </a:rPr>
              <a:t>CLEANING</a:t>
            </a:r>
            <a:endParaRPr sz="3200" b="1" dirty="0">
              <a:latin typeface="Times New Roman" panose="02020603050405020304" pitchFamily="18" charset="0"/>
              <a:cs typeface="Times New Roman" panose="02020603050405020304" pitchFamily="18" charset="0"/>
            </a:endParaRPr>
          </a:p>
        </p:txBody>
      </p:sp>
      <p:sp>
        <p:nvSpPr>
          <p:cNvPr id="38" name="TextBox 37">
            <a:extLst>
              <a:ext uri="{FF2B5EF4-FFF2-40B4-BE49-F238E27FC236}">
                <a16:creationId xmlns:a16="http://schemas.microsoft.com/office/drawing/2014/main" id="{872E8026-EB5F-B095-4119-111E1B3D6C0E}"/>
              </a:ext>
            </a:extLst>
          </p:cNvPr>
          <p:cNvSpPr txBox="1"/>
          <p:nvPr/>
        </p:nvSpPr>
        <p:spPr>
          <a:xfrm>
            <a:off x="5975092" y="3251169"/>
            <a:ext cx="6096000" cy="1289135"/>
          </a:xfrm>
          <a:prstGeom prst="rect">
            <a:avLst/>
          </a:prstGeom>
          <a:noFill/>
        </p:spPr>
        <p:txBody>
          <a:bodyPr wrap="square">
            <a:spAutoFit/>
          </a:bodyPr>
          <a:lstStyle/>
          <a:p>
            <a:pPr marL="12700" marR="5080">
              <a:lnSpc>
                <a:spcPct val="297700"/>
              </a:lnSpc>
            </a:pPr>
            <a:r>
              <a:rPr lang="en-IN" sz="3200" b="1" spc="-140" dirty="0">
                <a:solidFill>
                  <a:srgbClr val="FFFFFF"/>
                </a:solidFill>
                <a:latin typeface="Times New Roman" panose="02020603050405020304" pitchFamily="18" charset="0"/>
                <a:cs typeface="Times New Roman" panose="02020603050405020304" pitchFamily="18" charset="0"/>
              </a:rPr>
              <a:t>DATA</a:t>
            </a:r>
            <a:r>
              <a:rPr lang="en-IN" sz="3200" b="1" spc="5" dirty="0">
                <a:solidFill>
                  <a:srgbClr val="FFFFFF"/>
                </a:solidFill>
                <a:latin typeface="Times New Roman" panose="02020603050405020304" pitchFamily="18" charset="0"/>
                <a:cs typeface="Times New Roman" panose="02020603050405020304" pitchFamily="18" charset="0"/>
              </a:rPr>
              <a:t> </a:t>
            </a:r>
            <a:r>
              <a:rPr lang="en-IN" sz="3200" b="1" spc="-10" dirty="0">
                <a:solidFill>
                  <a:srgbClr val="FFFFFF"/>
                </a:solidFill>
                <a:latin typeface="Times New Roman" panose="02020603050405020304" pitchFamily="18" charset="0"/>
                <a:cs typeface="Times New Roman" panose="02020603050405020304" pitchFamily="18" charset="0"/>
              </a:rPr>
              <a:t>PREPARING</a:t>
            </a:r>
            <a:endParaRPr lang="en-IN" sz="3200" b="1" dirty="0">
              <a:latin typeface="Times New Roman" panose="02020603050405020304" pitchFamily="18" charset="0"/>
              <a:cs typeface="Times New Roman" panose="02020603050405020304" pitchFamily="18" charset="0"/>
            </a:endParaRPr>
          </a:p>
        </p:txBody>
      </p:sp>
      <p:sp>
        <p:nvSpPr>
          <p:cNvPr id="39" name="object 35">
            <a:extLst>
              <a:ext uri="{FF2B5EF4-FFF2-40B4-BE49-F238E27FC236}">
                <a16:creationId xmlns:a16="http://schemas.microsoft.com/office/drawing/2014/main" id="{BCC190FE-619E-1C8C-4CC8-67816D875C96}"/>
              </a:ext>
            </a:extLst>
          </p:cNvPr>
          <p:cNvSpPr txBox="1"/>
          <p:nvPr/>
        </p:nvSpPr>
        <p:spPr>
          <a:xfrm>
            <a:off x="5934816" y="5640683"/>
            <a:ext cx="3457458" cy="504625"/>
          </a:xfrm>
          <a:prstGeom prst="rect">
            <a:avLst/>
          </a:prstGeom>
        </p:spPr>
        <p:txBody>
          <a:bodyPr vert="horz" wrap="square" lIns="0" tIns="12065" rIns="0" bIns="0" rtlCol="0">
            <a:spAutoFit/>
          </a:bodyPr>
          <a:lstStyle/>
          <a:p>
            <a:pPr marL="12700">
              <a:lnSpc>
                <a:spcPct val="100000"/>
              </a:lnSpc>
              <a:spcBef>
                <a:spcPts val="95"/>
              </a:spcBef>
            </a:pPr>
            <a:r>
              <a:rPr sz="3200" b="1" spc="-140" dirty="0">
                <a:solidFill>
                  <a:srgbClr val="FFFFFF"/>
                </a:solidFill>
                <a:latin typeface="Times New Roman" panose="02020603050405020304" pitchFamily="18" charset="0"/>
                <a:cs typeface="Times New Roman" panose="02020603050405020304" pitchFamily="18" charset="0"/>
              </a:rPr>
              <a:t>DATA</a:t>
            </a:r>
            <a:r>
              <a:rPr sz="3200" b="1" spc="5" dirty="0">
                <a:solidFill>
                  <a:srgbClr val="FFFFFF"/>
                </a:solidFill>
                <a:latin typeface="Times New Roman" panose="02020603050405020304" pitchFamily="18" charset="0"/>
                <a:cs typeface="Times New Roman" panose="02020603050405020304" pitchFamily="18" charset="0"/>
              </a:rPr>
              <a:t> </a:t>
            </a:r>
            <a:r>
              <a:rPr sz="3200" b="1" spc="-10" dirty="0">
                <a:solidFill>
                  <a:srgbClr val="FFFFFF"/>
                </a:solidFill>
                <a:latin typeface="Times New Roman" panose="02020603050405020304" pitchFamily="18" charset="0"/>
                <a:cs typeface="Times New Roman" panose="02020603050405020304" pitchFamily="18" charset="0"/>
              </a:rPr>
              <a:t>MODELING</a:t>
            </a:r>
            <a:endParaRPr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07040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A6C99-51BF-DCB7-82A2-AAC6E08B0E42}"/>
              </a:ext>
            </a:extLst>
          </p:cNvPr>
          <p:cNvSpPr>
            <a:spLocks noGrp="1"/>
          </p:cNvSpPr>
          <p:nvPr>
            <p:ph type="title"/>
          </p:nvPr>
        </p:nvSpPr>
        <p:spPr>
          <a:xfrm>
            <a:off x="444500" y="542925"/>
            <a:ext cx="11214100" cy="646331"/>
          </a:xfrm>
        </p:spPr>
        <p:txBody>
          <a:bodyPr/>
          <a:lstStyle/>
          <a:p>
            <a:r>
              <a:rPr lang="en-IN" sz="4000" dirty="0">
                <a:latin typeface="Times New Roman" panose="02020603050405020304" pitchFamily="18" charset="0"/>
                <a:cs typeface="Times New Roman" panose="02020603050405020304" pitchFamily="18" charset="0"/>
              </a:rPr>
              <a:t>Snapshot of dataset</a:t>
            </a:r>
          </a:p>
        </p:txBody>
      </p:sp>
      <p:sp>
        <p:nvSpPr>
          <p:cNvPr id="3" name="Slide Number Placeholder 2">
            <a:extLst>
              <a:ext uri="{FF2B5EF4-FFF2-40B4-BE49-F238E27FC236}">
                <a16:creationId xmlns:a16="http://schemas.microsoft.com/office/drawing/2014/main" id="{58E5C9A7-6BE0-BDDB-270A-6C26F9A65E1A}"/>
              </a:ext>
            </a:extLst>
          </p:cNvPr>
          <p:cNvSpPr>
            <a:spLocks noGrp="1"/>
          </p:cNvSpPr>
          <p:nvPr>
            <p:ph type="sldNum" sz="quarter" idx="12"/>
          </p:nvPr>
        </p:nvSpPr>
        <p:spPr/>
        <p:txBody>
          <a:bodyPr/>
          <a:lstStyle/>
          <a:p>
            <a:fld id="{C263D6C4-4840-40CC-AC84-17E24B3B7BDE}" type="slidenum">
              <a:rPr lang="en-US" noProof="0" smtClean="0"/>
              <a:pPr/>
              <a:t>5</a:t>
            </a:fld>
            <a:endParaRPr lang="en-US" noProof="0" dirty="0"/>
          </a:p>
        </p:txBody>
      </p:sp>
      <p:sp>
        <p:nvSpPr>
          <p:cNvPr id="4" name="Text Placeholder 3">
            <a:extLst>
              <a:ext uri="{FF2B5EF4-FFF2-40B4-BE49-F238E27FC236}">
                <a16:creationId xmlns:a16="http://schemas.microsoft.com/office/drawing/2014/main" id="{5D9FA076-D707-5F3B-BA98-D8D2D21A8793}"/>
              </a:ext>
            </a:extLst>
          </p:cNvPr>
          <p:cNvSpPr>
            <a:spLocks noGrp="1"/>
          </p:cNvSpPr>
          <p:nvPr>
            <p:ph type="body" sz="quarter" idx="13"/>
          </p:nvPr>
        </p:nvSpPr>
        <p:spPr/>
        <p:txBody>
          <a:bodyPr/>
          <a:lstStyle/>
          <a:p>
            <a:endParaRPr lang="en-IN" dirty="0"/>
          </a:p>
        </p:txBody>
      </p:sp>
      <p:pic>
        <p:nvPicPr>
          <p:cNvPr id="6" name="Picture 5">
            <a:extLst>
              <a:ext uri="{FF2B5EF4-FFF2-40B4-BE49-F238E27FC236}">
                <a16:creationId xmlns:a16="http://schemas.microsoft.com/office/drawing/2014/main" id="{B62EB15F-B45C-E6E2-DF3F-B890CD348E34}"/>
              </a:ext>
            </a:extLst>
          </p:cNvPr>
          <p:cNvPicPr>
            <a:picLocks noChangeAspect="1"/>
          </p:cNvPicPr>
          <p:nvPr/>
        </p:nvPicPr>
        <p:blipFill>
          <a:blip r:embed="rId2"/>
          <a:stretch>
            <a:fillRect/>
          </a:stretch>
        </p:blipFill>
        <p:spPr>
          <a:xfrm>
            <a:off x="375964" y="1524000"/>
            <a:ext cx="11511236" cy="4529959"/>
          </a:xfrm>
          <a:prstGeom prst="rect">
            <a:avLst/>
          </a:prstGeom>
        </p:spPr>
      </p:pic>
    </p:spTree>
    <p:extLst>
      <p:ext uri="{BB962C8B-B14F-4D97-AF65-F5344CB8AC3E}">
        <p14:creationId xmlns:p14="http://schemas.microsoft.com/office/powerpoint/2010/main" val="1181543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DA6F7-613A-5647-A653-8605A19F174E}"/>
              </a:ext>
            </a:extLst>
          </p:cNvPr>
          <p:cNvSpPr>
            <a:spLocks noGrp="1"/>
          </p:cNvSpPr>
          <p:nvPr>
            <p:ph type="title"/>
          </p:nvPr>
        </p:nvSpPr>
        <p:spPr>
          <a:xfrm>
            <a:off x="444500" y="542925"/>
            <a:ext cx="11214100" cy="646331"/>
          </a:xfrm>
        </p:spPr>
        <p:txBody>
          <a:bodyPr/>
          <a:lstStyle/>
          <a:p>
            <a:r>
              <a:rPr lang="en-IN" sz="4000" dirty="0">
                <a:latin typeface="Times New Roman" panose="02020603050405020304" pitchFamily="18" charset="0"/>
                <a:cs typeface="Times New Roman" panose="02020603050405020304" pitchFamily="18" charset="0"/>
              </a:rPr>
              <a:t>Snapshot of dataset</a:t>
            </a:r>
          </a:p>
        </p:txBody>
      </p:sp>
      <p:sp>
        <p:nvSpPr>
          <p:cNvPr id="3" name="Slide Number Placeholder 2">
            <a:extLst>
              <a:ext uri="{FF2B5EF4-FFF2-40B4-BE49-F238E27FC236}">
                <a16:creationId xmlns:a16="http://schemas.microsoft.com/office/drawing/2014/main" id="{C9E46D97-76E3-0058-864A-B2BFB40149BF}"/>
              </a:ext>
            </a:extLst>
          </p:cNvPr>
          <p:cNvSpPr>
            <a:spLocks noGrp="1"/>
          </p:cNvSpPr>
          <p:nvPr>
            <p:ph type="sldNum" sz="quarter" idx="12"/>
          </p:nvPr>
        </p:nvSpPr>
        <p:spPr/>
        <p:txBody>
          <a:bodyPr/>
          <a:lstStyle/>
          <a:p>
            <a:fld id="{C263D6C4-4840-40CC-AC84-17E24B3B7BDE}" type="slidenum">
              <a:rPr lang="en-US" noProof="0" smtClean="0"/>
              <a:pPr/>
              <a:t>6</a:t>
            </a:fld>
            <a:endParaRPr lang="en-US" noProof="0" dirty="0"/>
          </a:p>
        </p:txBody>
      </p:sp>
      <p:pic>
        <p:nvPicPr>
          <p:cNvPr id="6" name="Picture 5">
            <a:extLst>
              <a:ext uri="{FF2B5EF4-FFF2-40B4-BE49-F238E27FC236}">
                <a16:creationId xmlns:a16="http://schemas.microsoft.com/office/drawing/2014/main" id="{9A77C8E9-18B5-982F-AA76-655B7C6817D7}"/>
              </a:ext>
            </a:extLst>
          </p:cNvPr>
          <p:cNvPicPr>
            <a:picLocks noChangeAspect="1"/>
          </p:cNvPicPr>
          <p:nvPr/>
        </p:nvPicPr>
        <p:blipFill>
          <a:blip r:embed="rId2"/>
          <a:stretch>
            <a:fillRect/>
          </a:stretch>
        </p:blipFill>
        <p:spPr>
          <a:xfrm>
            <a:off x="294290" y="1415279"/>
            <a:ext cx="4078014" cy="4763165"/>
          </a:xfrm>
          <a:prstGeom prst="rect">
            <a:avLst/>
          </a:prstGeom>
        </p:spPr>
      </p:pic>
      <p:pic>
        <p:nvPicPr>
          <p:cNvPr id="8" name="Picture 7">
            <a:extLst>
              <a:ext uri="{FF2B5EF4-FFF2-40B4-BE49-F238E27FC236}">
                <a16:creationId xmlns:a16="http://schemas.microsoft.com/office/drawing/2014/main" id="{C4F4068F-9127-0D86-74AA-83599BD30CF2}"/>
              </a:ext>
            </a:extLst>
          </p:cNvPr>
          <p:cNvPicPr>
            <a:picLocks noChangeAspect="1"/>
          </p:cNvPicPr>
          <p:nvPr/>
        </p:nvPicPr>
        <p:blipFill>
          <a:blip r:embed="rId3"/>
          <a:stretch>
            <a:fillRect/>
          </a:stretch>
        </p:blipFill>
        <p:spPr>
          <a:xfrm>
            <a:off x="4445876" y="2261113"/>
            <a:ext cx="7325710" cy="2749443"/>
          </a:xfrm>
          <a:prstGeom prst="rect">
            <a:avLst/>
          </a:prstGeom>
        </p:spPr>
      </p:pic>
    </p:spTree>
    <p:extLst>
      <p:ext uri="{BB962C8B-B14F-4D97-AF65-F5344CB8AC3E}">
        <p14:creationId xmlns:p14="http://schemas.microsoft.com/office/powerpoint/2010/main" val="8165544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8D567-AE6E-E3CD-0DDD-36842533AB68}"/>
              </a:ext>
            </a:extLst>
          </p:cNvPr>
          <p:cNvSpPr>
            <a:spLocks noGrp="1"/>
          </p:cNvSpPr>
          <p:nvPr>
            <p:ph type="title"/>
          </p:nvPr>
        </p:nvSpPr>
        <p:spPr/>
        <p:txBody>
          <a:bodyPr/>
          <a:lstStyle/>
          <a:p>
            <a:r>
              <a:rPr lang="en-IN" u="sng" dirty="0">
                <a:latin typeface="Times New Roman" panose="02020603050405020304" pitchFamily="18" charset="0"/>
                <a:cs typeface="Times New Roman" panose="02020603050405020304" pitchFamily="18" charset="0"/>
              </a:rPr>
              <a:t>DATA CLEANING</a:t>
            </a:r>
          </a:p>
        </p:txBody>
      </p:sp>
      <p:sp>
        <p:nvSpPr>
          <p:cNvPr id="3" name="Slide Number Placeholder 2">
            <a:extLst>
              <a:ext uri="{FF2B5EF4-FFF2-40B4-BE49-F238E27FC236}">
                <a16:creationId xmlns:a16="http://schemas.microsoft.com/office/drawing/2014/main" id="{4F8DD19C-6A65-F0D7-54F9-730F4870B193}"/>
              </a:ext>
            </a:extLst>
          </p:cNvPr>
          <p:cNvSpPr>
            <a:spLocks noGrp="1"/>
          </p:cNvSpPr>
          <p:nvPr>
            <p:ph type="sldNum" sz="quarter" idx="12"/>
          </p:nvPr>
        </p:nvSpPr>
        <p:spPr/>
        <p:txBody>
          <a:bodyPr/>
          <a:lstStyle/>
          <a:p>
            <a:fld id="{C263D6C4-4840-40CC-AC84-17E24B3B7BDE}" type="slidenum">
              <a:rPr lang="en-US" noProof="0" smtClean="0"/>
              <a:pPr/>
              <a:t>7</a:t>
            </a:fld>
            <a:endParaRPr lang="en-US" noProof="0" dirty="0"/>
          </a:p>
        </p:txBody>
      </p:sp>
      <p:sp>
        <p:nvSpPr>
          <p:cNvPr id="4" name="Title 1">
            <a:extLst>
              <a:ext uri="{FF2B5EF4-FFF2-40B4-BE49-F238E27FC236}">
                <a16:creationId xmlns:a16="http://schemas.microsoft.com/office/drawing/2014/main" id="{A80DDFBC-2839-D750-EB7E-2128BE791B13}"/>
              </a:ext>
            </a:extLst>
          </p:cNvPr>
          <p:cNvSpPr txBox="1">
            <a:spLocks/>
          </p:cNvSpPr>
          <p:nvPr/>
        </p:nvSpPr>
        <p:spPr>
          <a:xfrm>
            <a:off x="644291" y="1363924"/>
            <a:ext cx="11214100" cy="5133713"/>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pPr marL="457200" indent="-457200" algn="just">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The primary goal of data cleaning is to identify and rectify errors, inconsistencies, and missing values in the dataset to ensure its reliability and quality. </a:t>
            </a:r>
          </a:p>
          <a:p>
            <a:pPr marL="457200" indent="-457200" algn="just">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This process is commonly performed using the popular pandas library in Python. </a:t>
            </a:r>
          </a:p>
          <a:p>
            <a:pPr marL="457200" indent="-457200" algn="just">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Initially, irrelevant columns or features that do not contribute significantly to predicting the final price are often dropped from the dataset.</a:t>
            </a:r>
          </a:p>
          <a:p>
            <a:pPr marL="457200" indent="-457200" algn="just">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 Rows containing missing values (null values) in any columns are also removed to maintain data integrity.</a:t>
            </a:r>
          </a:p>
          <a:p>
            <a:pPr marL="457200" indent="-457200" algn="just">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Furthermore, data cleaning may involve converting columns containing non-numeric characters into numerical values to facilitate analysis. Many more techniques are used  to improve the overall quality and consistency of the dataset.</a:t>
            </a:r>
          </a:p>
        </p:txBody>
      </p:sp>
    </p:spTree>
    <p:extLst>
      <p:ext uri="{BB962C8B-B14F-4D97-AF65-F5344CB8AC3E}">
        <p14:creationId xmlns:p14="http://schemas.microsoft.com/office/powerpoint/2010/main" val="28931862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75CF7AD-FB1E-F731-8B29-5799A88F6EDF}"/>
              </a:ext>
            </a:extLst>
          </p:cNvPr>
          <p:cNvSpPr>
            <a:spLocks noGrp="1"/>
          </p:cNvSpPr>
          <p:nvPr>
            <p:ph type="sldNum" sz="quarter" idx="12"/>
          </p:nvPr>
        </p:nvSpPr>
        <p:spPr/>
        <p:txBody>
          <a:bodyPr/>
          <a:lstStyle/>
          <a:p>
            <a:fld id="{C263D6C4-4840-40CC-AC84-17E24B3B7BDE}" type="slidenum">
              <a:rPr lang="en-US" noProof="0" smtClean="0"/>
              <a:pPr/>
              <a:t>8</a:t>
            </a:fld>
            <a:endParaRPr lang="en-US" noProof="0" dirty="0"/>
          </a:p>
        </p:txBody>
      </p:sp>
      <p:sp>
        <p:nvSpPr>
          <p:cNvPr id="6" name="object 3">
            <a:extLst>
              <a:ext uri="{FF2B5EF4-FFF2-40B4-BE49-F238E27FC236}">
                <a16:creationId xmlns:a16="http://schemas.microsoft.com/office/drawing/2014/main" id="{099E8052-0AFE-A809-9383-84CED156037A}"/>
              </a:ext>
            </a:extLst>
          </p:cNvPr>
          <p:cNvSpPr/>
          <p:nvPr/>
        </p:nvSpPr>
        <p:spPr>
          <a:xfrm>
            <a:off x="132396" y="1510269"/>
            <a:ext cx="3892488" cy="4056412"/>
          </a:xfrm>
          <a:custGeom>
            <a:avLst/>
            <a:gdLst/>
            <a:ahLst/>
            <a:cxnLst/>
            <a:rect l="l" t="t" r="r" b="b"/>
            <a:pathLst>
              <a:path w="4594860" h="3963035">
                <a:moveTo>
                  <a:pt x="1865889" y="0"/>
                </a:moveTo>
                <a:lnTo>
                  <a:pt x="1818115" y="6"/>
                </a:lnTo>
                <a:lnTo>
                  <a:pt x="1771332" y="1149"/>
                </a:lnTo>
                <a:lnTo>
                  <a:pt x="1725622" y="3457"/>
                </a:lnTo>
                <a:lnTo>
                  <a:pt x="1681064" y="6958"/>
                </a:lnTo>
                <a:lnTo>
                  <a:pt x="1637739" y="11681"/>
                </a:lnTo>
                <a:lnTo>
                  <a:pt x="1577584" y="19883"/>
                </a:lnTo>
                <a:lnTo>
                  <a:pt x="1518578" y="29299"/>
                </a:lnTo>
                <a:lnTo>
                  <a:pt x="1460721" y="39908"/>
                </a:lnTo>
                <a:lnTo>
                  <a:pt x="1404017" y="51689"/>
                </a:lnTo>
                <a:lnTo>
                  <a:pt x="1348466" y="64622"/>
                </a:lnTo>
                <a:lnTo>
                  <a:pt x="1294070" y="78684"/>
                </a:lnTo>
                <a:lnTo>
                  <a:pt x="1240832" y="93854"/>
                </a:lnTo>
                <a:lnTo>
                  <a:pt x="1188754" y="110111"/>
                </a:lnTo>
                <a:lnTo>
                  <a:pt x="1137836" y="127434"/>
                </a:lnTo>
                <a:lnTo>
                  <a:pt x="1088082" y="145802"/>
                </a:lnTo>
                <a:lnTo>
                  <a:pt x="1039492" y="165193"/>
                </a:lnTo>
                <a:lnTo>
                  <a:pt x="992069" y="185586"/>
                </a:lnTo>
                <a:lnTo>
                  <a:pt x="945815" y="206959"/>
                </a:lnTo>
                <a:lnTo>
                  <a:pt x="900731" y="229293"/>
                </a:lnTo>
                <a:lnTo>
                  <a:pt x="856819" y="252564"/>
                </a:lnTo>
                <a:lnTo>
                  <a:pt x="814082" y="276753"/>
                </a:lnTo>
                <a:lnTo>
                  <a:pt x="772520" y="301837"/>
                </a:lnTo>
                <a:lnTo>
                  <a:pt x="732137" y="327795"/>
                </a:lnTo>
                <a:lnTo>
                  <a:pt x="692933" y="354607"/>
                </a:lnTo>
                <a:lnTo>
                  <a:pt x="654911" y="382251"/>
                </a:lnTo>
                <a:lnTo>
                  <a:pt x="618072" y="410705"/>
                </a:lnTo>
                <a:lnTo>
                  <a:pt x="582418" y="439949"/>
                </a:lnTo>
                <a:lnTo>
                  <a:pt x="547952" y="469961"/>
                </a:lnTo>
                <a:lnTo>
                  <a:pt x="514675" y="500720"/>
                </a:lnTo>
                <a:lnTo>
                  <a:pt x="482588" y="532204"/>
                </a:lnTo>
                <a:lnTo>
                  <a:pt x="451694" y="564393"/>
                </a:lnTo>
                <a:lnTo>
                  <a:pt x="421995" y="597265"/>
                </a:lnTo>
                <a:lnTo>
                  <a:pt x="393493" y="630798"/>
                </a:lnTo>
                <a:lnTo>
                  <a:pt x="366188" y="664973"/>
                </a:lnTo>
                <a:lnTo>
                  <a:pt x="340084" y="699766"/>
                </a:lnTo>
                <a:lnTo>
                  <a:pt x="315182" y="735158"/>
                </a:lnTo>
                <a:lnTo>
                  <a:pt x="291484" y="771126"/>
                </a:lnTo>
                <a:lnTo>
                  <a:pt x="268991" y="807650"/>
                </a:lnTo>
                <a:lnTo>
                  <a:pt x="247707" y="844708"/>
                </a:lnTo>
                <a:lnTo>
                  <a:pt x="227631" y="882279"/>
                </a:lnTo>
                <a:lnTo>
                  <a:pt x="208767" y="920342"/>
                </a:lnTo>
                <a:lnTo>
                  <a:pt x="191116" y="958875"/>
                </a:lnTo>
                <a:lnTo>
                  <a:pt x="174680" y="997858"/>
                </a:lnTo>
                <a:lnTo>
                  <a:pt x="159461" y="1037268"/>
                </a:lnTo>
                <a:lnTo>
                  <a:pt x="145461" y="1077085"/>
                </a:lnTo>
                <a:lnTo>
                  <a:pt x="132681" y="1117288"/>
                </a:lnTo>
                <a:lnTo>
                  <a:pt x="121124" y="1157854"/>
                </a:lnTo>
                <a:lnTo>
                  <a:pt x="110792" y="1198764"/>
                </a:lnTo>
                <a:lnTo>
                  <a:pt x="101685" y="1239995"/>
                </a:lnTo>
                <a:lnTo>
                  <a:pt x="93806" y="1281527"/>
                </a:lnTo>
                <a:lnTo>
                  <a:pt x="87158" y="1323337"/>
                </a:lnTo>
                <a:lnTo>
                  <a:pt x="60807" y="1504285"/>
                </a:lnTo>
                <a:lnTo>
                  <a:pt x="46706" y="1606785"/>
                </a:lnTo>
                <a:lnTo>
                  <a:pt x="37525" y="1678937"/>
                </a:lnTo>
                <a:lnTo>
                  <a:pt x="28808" y="1753822"/>
                </a:lnTo>
                <a:lnTo>
                  <a:pt x="24699" y="1792203"/>
                </a:lnTo>
                <a:lnTo>
                  <a:pt x="20799" y="1831163"/>
                </a:lnTo>
                <a:lnTo>
                  <a:pt x="17138" y="1870669"/>
                </a:lnTo>
                <a:lnTo>
                  <a:pt x="13746" y="1910684"/>
                </a:lnTo>
                <a:lnTo>
                  <a:pt x="10654" y="1951175"/>
                </a:lnTo>
                <a:lnTo>
                  <a:pt x="7893" y="1992107"/>
                </a:lnTo>
                <a:lnTo>
                  <a:pt x="5494" y="2033445"/>
                </a:lnTo>
                <a:lnTo>
                  <a:pt x="3487" y="2075156"/>
                </a:lnTo>
                <a:lnTo>
                  <a:pt x="1904" y="2117203"/>
                </a:lnTo>
                <a:lnTo>
                  <a:pt x="774" y="2159554"/>
                </a:lnTo>
                <a:lnTo>
                  <a:pt x="129" y="2202172"/>
                </a:lnTo>
                <a:lnTo>
                  <a:pt x="0" y="2245024"/>
                </a:lnTo>
                <a:lnTo>
                  <a:pt x="416" y="2288075"/>
                </a:lnTo>
                <a:lnTo>
                  <a:pt x="1409" y="2331290"/>
                </a:lnTo>
                <a:lnTo>
                  <a:pt x="3010" y="2374635"/>
                </a:lnTo>
                <a:lnTo>
                  <a:pt x="5249" y="2418075"/>
                </a:lnTo>
                <a:lnTo>
                  <a:pt x="8157" y="2461575"/>
                </a:lnTo>
                <a:lnTo>
                  <a:pt x="11765" y="2505101"/>
                </a:lnTo>
                <a:lnTo>
                  <a:pt x="16104" y="2548619"/>
                </a:lnTo>
                <a:lnTo>
                  <a:pt x="21203" y="2592094"/>
                </a:lnTo>
                <a:lnTo>
                  <a:pt x="27095" y="2635490"/>
                </a:lnTo>
                <a:lnTo>
                  <a:pt x="33810" y="2678774"/>
                </a:lnTo>
                <a:lnTo>
                  <a:pt x="41378" y="2721911"/>
                </a:lnTo>
                <a:lnTo>
                  <a:pt x="49830" y="2764867"/>
                </a:lnTo>
                <a:lnTo>
                  <a:pt x="59197" y="2807606"/>
                </a:lnTo>
                <a:lnTo>
                  <a:pt x="69509" y="2850095"/>
                </a:lnTo>
                <a:lnTo>
                  <a:pt x="80798" y="2892298"/>
                </a:lnTo>
                <a:lnTo>
                  <a:pt x="93095" y="2934181"/>
                </a:lnTo>
                <a:lnTo>
                  <a:pt x="106429" y="2975710"/>
                </a:lnTo>
                <a:lnTo>
                  <a:pt x="120831" y="3016849"/>
                </a:lnTo>
                <a:lnTo>
                  <a:pt x="136333" y="3057564"/>
                </a:lnTo>
                <a:lnTo>
                  <a:pt x="152965" y="3097822"/>
                </a:lnTo>
                <a:lnTo>
                  <a:pt x="170758" y="3137586"/>
                </a:lnTo>
                <a:lnTo>
                  <a:pt x="189743" y="3176823"/>
                </a:lnTo>
                <a:lnTo>
                  <a:pt x="209950" y="3215497"/>
                </a:lnTo>
                <a:lnTo>
                  <a:pt x="231409" y="3253575"/>
                </a:lnTo>
                <a:lnTo>
                  <a:pt x="254153" y="3291021"/>
                </a:lnTo>
                <a:lnTo>
                  <a:pt x="278211" y="3327802"/>
                </a:lnTo>
                <a:lnTo>
                  <a:pt x="303614" y="3363882"/>
                </a:lnTo>
                <a:lnTo>
                  <a:pt x="330394" y="3399227"/>
                </a:lnTo>
                <a:lnTo>
                  <a:pt x="358580" y="3433802"/>
                </a:lnTo>
                <a:lnTo>
                  <a:pt x="388203" y="3467573"/>
                </a:lnTo>
                <a:lnTo>
                  <a:pt x="419294" y="3500505"/>
                </a:lnTo>
                <a:lnTo>
                  <a:pt x="451885" y="3532564"/>
                </a:lnTo>
                <a:lnTo>
                  <a:pt x="486005" y="3563714"/>
                </a:lnTo>
                <a:lnTo>
                  <a:pt x="521686" y="3593922"/>
                </a:lnTo>
                <a:lnTo>
                  <a:pt x="558957" y="3623153"/>
                </a:lnTo>
                <a:lnTo>
                  <a:pt x="597851" y="3651372"/>
                </a:lnTo>
                <a:lnTo>
                  <a:pt x="638397" y="3678544"/>
                </a:lnTo>
                <a:lnTo>
                  <a:pt x="680626" y="3704635"/>
                </a:lnTo>
                <a:lnTo>
                  <a:pt x="724569" y="3729611"/>
                </a:lnTo>
                <a:lnTo>
                  <a:pt x="770258" y="3753436"/>
                </a:lnTo>
                <a:lnTo>
                  <a:pt x="817721" y="3776077"/>
                </a:lnTo>
                <a:lnTo>
                  <a:pt x="866991" y="3797498"/>
                </a:lnTo>
                <a:lnTo>
                  <a:pt x="918098" y="3817665"/>
                </a:lnTo>
                <a:lnTo>
                  <a:pt x="971073" y="3836544"/>
                </a:lnTo>
                <a:lnTo>
                  <a:pt x="1025946" y="3854099"/>
                </a:lnTo>
                <a:lnTo>
                  <a:pt x="1082749" y="3870297"/>
                </a:lnTo>
                <a:lnTo>
                  <a:pt x="1186412" y="3887439"/>
                </a:lnTo>
                <a:lnTo>
                  <a:pt x="1262188" y="3899141"/>
                </a:lnTo>
                <a:lnTo>
                  <a:pt x="1347170" y="3911245"/>
                </a:lnTo>
                <a:lnTo>
                  <a:pt x="1408544" y="3919271"/>
                </a:lnTo>
                <a:lnTo>
                  <a:pt x="1473415" y="3927077"/>
                </a:lnTo>
                <a:lnTo>
                  <a:pt x="1541547" y="3934501"/>
                </a:lnTo>
                <a:lnTo>
                  <a:pt x="1612703" y="3941385"/>
                </a:lnTo>
                <a:lnTo>
                  <a:pt x="1686645" y="3947568"/>
                </a:lnTo>
                <a:lnTo>
                  <a:pt x="1763135" y="3952890"/>
                </a:lnTo>
                <a:lnTo>
                  <a:pt x="1802262" y="3955178"/>
                </a:lnTo>
                <a:lnTo>
                  <a:pt x="1841938" y="3957191"/>
                </a:lnTo>
                <a:lnTo>
                  <a:pt x="1882131" y="3958909"/>
                </a:lnTo>
                <a:lnTo>
                  <a:pt x="1922814" y="3960312"/>
                </a:lnTo>
                <a:lnTo>
                  <a:pt x="1963956" y="3961379"/>
                </a:lnTo>
                <a:lnTo>
                  <a:pt x="2005528" y="3962092"/>
                </a:lnTo>
                <a:lnTo>
                  <a:pt x="2047499" y="3962429"/>
                </a:lnTo>
                <a:lnTo>
                  <a:pt x="2089841" y="3962372"/>
                </a:lnTo>
                <a:lnTo>
                  <a:pt x="2132524" y="3961899"/>
                </a:lnTo>
                <a:lnTo>
                  <a:pt x="2175517" y="3960991"/>
                </a:lnTo>
                <a:lnTo>
                  <a:pt x="2218791" y="3959628"/>
                </a:lnTo>
                <a:lnTo>
                  <a:pt x="2262318" y="3957789"/>
                </a:lnTo>
                <a:lnTo>
                  <a:pt x="2306066" y="3955456"/>
                </a:lnTo>
                <a:lnTo>
                  <a:pt x="2350006" y="3952608"/>
                </a:lnTo>
                <a:lnTo>
                  <a:pt x="2394109" y="3949224"/>
                </a:lnTo>
                <a:lnTo>
                  <a:pt x="2438345" y="3945286"/>
                </a:lnTo>
                <a:lnTo>
                  <a:pt x="2482685" y="3940772"/>
                </a:lnTo>
                <a:lnTo>
                  <a:pt x="2527098" y="3935664"/>
                </a:lnTo>
                <a:lnTo>
                  <a:pt x="2571555" y="3929940"/>
                </a:lnTo>
                <a:lnTo>
                  <a:pt x="2616026" y="3923581"/>
                </a:lnTo>
                <a:lnTo>
                  <a:pt x="2660482" y="3916567"/>
                </a:lnTo>
                <a:lnTo>
                  <a:pt x="2704893" y="3908879"/>
                </a:lnTo>
                <a:lnTo>
                  <a:pt x="2749229" y="3900495"/>
                </a:lnTo>
                <a:lnTo>
                  <a:pt x="2793461" y="3891396"/>
                </a:lnTo>
                <a:lnTo>
                  <a:pt x="2837559" y="3881562"/>
                </a:lnTo>
                <a:lnTo>
                  <a:pt x="2881493" y="3870973"/>
                </a:lnTo>
                <a:lnTo>
                  <a:pt x="2925234" y="3859609"/>
                </a:lnTo>
                <a:lnTo>
                  <a:pt x="2968752" y="3847451"/>
                </a:lnTo>
                <a:lnTo>
                  <a:pt x="3012018" y="3834477"/>
                </a:lnTo>
                <a:lnTo>
                  <a:pt x="3055001" y="3820668"/>
                </a:lnTo>
                <a:lnTo>
                  <a:pt x="3097672" y="3806004"/>
                </a:lnTo>
                <a:lnTo>
                  <a:pt x="3140002" y="3790466"/>
                </a:lnTo>
                <a:lnTo>
                  <a:pt x="3181960" y="3774032"/>
                </a:lnTo>
                <a:lnTo>
                  <a:pt x="3223517" y="3756683"/>
                </a:lnTo>
                <a:lnTo>
                  <a:pt x="3264644" y="3738400"/>
                </a:lnTo>
                <a:lnTo>
                  <a:pt x="3305310" y="3719161"/>
                </a:lnTo>
                <a:lnTo>
                  <a:pt x="3345486" y="3698948"/>
                </a:lnTo>
                <a:lnTo>
                  <a:pt x="3385143" y="3677740"/>
                </a:lnTo>
                <a:lnTo>
                  <a:pt x="3424251" y="3655516"/>
                </a:lnTo>
                <a:lnTo>
                  <a:pt x="3462779" y="3632258"/>
                </a:lnTo>
                <a:lnTo>
                  <a:pt x="3500699" y="3607945"/>
                </a:lnTo>
                <a:lnTo>
                  <a:pt x="3537981" y="3582557"/>
                </a:lnTo>
                <a:lnTo>
                  <a:pt x="3574595" y="3556075"/>
                </a:lnTo>
                <a:lnTo>
                  <a:pt x="3610512" y="3528477"/>
                </a:lnTo>
                <a:lnTo>
                  <a:pt x="3645701" y="3499744"/>
                </a:lnTo>
                <a:lnTo>
                  <a:pt x="3680133" y="3469857"/>
                </a:lnTo>
                <a:lnTo>
                  <a:pt x="3713779" y="3438795"/>
                </a:lnTo>
                <a:lnTo>
                  <a:pt x="3746608" y="3406538"/>
                </a:lnTo>
                <a:lnTo>
                  <a:pt x="3778592" y="3373066"/>
                </a:lnTo>
                <a:lnTo>
                  <a:pt x="3809700" y="3338359"/>
                </a:lnTo>
                <a:lnTo>
                  <a:pt x="3839902" y="3302397"/>
                </a:lnTo>
                <a:lnTo>
                  <a:pt x="3869170" y="3265161"/>
                </a:lnTo>
                <a:lnTo>
                  <a:pt x="3897474" y="3226630"/>
                </a:lnTo>
                <a:lnTo>
                  <a:pt x="3924783" y="3186783"/>
                </a:lnTo>
                <a:lnTo>
                  <a:pt x="3951068" y="3145603"/>
                </a:lnTo>
                <a:lnTo>
                  <a:pt x="3976300" y="3103067"/>
                </a:lnTo>
                <a:lnTo>
                  <a:pt x="4000449" y="3059157"/>
                </a:lnTo>
                <a:lnTo>
                  <a:pt x="4023485" y="3013851"/>
                </a:lnTo>
                <a:lnTo>
                  <a:pt x="4045378" y="2967131"/>
                </a:lnTo>
                <a:lnTo>
                  <a:pt x="4066099" y="2918977"/>
                </a:lnTo>
                <a:lnTo>
                  <a:pt x="4085619" y="2869367"/>
                </a:lnTo>
                <a:lnTo>
                  <a:pt x="4103907" y="2818283"/>
                </a:lnTo>
                <a:lnTo>
                  <a:pt x="4120933" y="2765704"/>
                </a:lnTo>
                <a:lnTo>
                  <a:pt x="4136669" y="2711610"/>
                </a:lnTo>
                <a:lnTo>
                  <a:pt x="4151085" y="2655982"/>
                </a:lnTo>
                <a:lnTo>
                  <a:pt x="4164150" y="2598798"/>
                </a:lnTo>
                <a:lnTo>
                  <a:pt x="4186395" y="2514523"/>
                </a:lnTo>
                <a:lnTo>
                  <a:pt x="4205746" y="2438238"/>
                </a:lnTo>
                <a:lnTo>
                  <a:pt x="4222436" y="2369195"/>
                </a:lnTo>
                <a:lnTo>
                  <a:pt x="4236699" y="2306648"/>
                </a:lnTo>
                <a:lnTo>
                  <a:pt x="4248768" y="2249847"/>
                </a:lnTo>
                <a:lnTo>
                  <a:pt x="4258878" y="2198048"/>
                </a:lnTo>
                <a:lnTo>
                  <a:pt x="4267261" y="2150501"/>
                </a:lnTo>
                <a:lnTo>
                  <a:pt x="4274152" y="2106459"/>
                </a:lnTo>
                <a:lnTo>
                  <a:pt x="4279783" y="2065176"/>
                </a:lnTo>
                <a:lnTo>
                  <a:pt x="4284390" y="2025904"/>
                </a:lnTo>
                <a:lnTo>
                  <a:pt x="4288204" y="1987895"/>
                </a:lnTo>
                <a:lnTo>
                  <a:pt x="4303576" y="1790645"/>
                </a:lnTo>
                <a:lnTo>
                  <a:pt x="4307546" y="1744522"/>
                </a:lnTo>
                <a:lnTo>
                  <a:pt x="4312359" y="1694431"/>
                </a:lnTo>
                <a:lnTo>
                  <a:pt x="4348562" y="1387738"/>
                </a:lnTo>
                <a:lnTo>
                  <a:pt x="4446534" y="1159031"/>
                </a:lnTo>
                <a:lnTo>
                  <a:pt x="4548031" y="1016097"/>
                </a:lnTo>
                <a:lnTo>
                  <a:pt x="4594807" y="966721"/>
                </a:lnTo>
                <a:lnTo>
                  <a:pt x="4524559" y="961767"/>
                </a:lnTo>
                <a:lnTo>
                  <a:pt x="4457767" y="954827"/>
                </a:lnTo>
                <a:lnTo>
                  <a:pt x="4394285" y="946010"/>
                </a:lnTo>
                <a:lnTo>
                  <a:pt x="4333966" y="935422"/>
                </a:lnTo>
                <a:lnTo>
                  <a:pt x="4276661" y="923172"/>
                </a:lnTo>
                <a:lnTo>
                  <a:pt x="4222223" y="909368"/>
                </a:lnTo>
                <a:lnTo>
                  <a:pt x="4170506" y="894116"/>
                </a:lnTo>
                <a:lnTo>
                  <a:pt x="4121361" y="877525"/>
                </a:lnTo>
                <a:lnTo>
                  <a:pt x="4074642" y="859703"/>
                </a:lnTo>
                <a:lnTo>
                  <a:pt x="4030202" y="840756"/>
                </a:lnTo>
                <a:lnTo>
                  <a:pt x="3987892" y="820793"/>
                </a:lnTo>
                <a:lnTo>
                  <a:pt x="3947566" y="799921"/>
                </a:lnTo>
                <a:lnTo>
                  <a:pt x="3909077" y="778248"/>
                </a:lnTo>
                <a:lnTo>
                  <a:pt x="3872276" y="755882"/>
                </a:lnTo>
                <a:lnTo>
                  <a:pt x="3837018" y="732930"/>
                </a:lnTo>
                <a:lnTo>
                  <a:pt x="3803154" y="709499"/>
                </a:lnTo>
                <a:lnTo>
                  <a:pt x="3770537" y="685699"/>
                </a:lnTo>
                <a:lnTo>
                  <a:pt x="3739020" y="661635"/>
                </a:lnTo>
                <a:lnTo>
                  <a:pt x="3708455" y="637417"/>
                </a:lnTo>
                <a:lnTo>
                  <a:pt x="3678696" y="613151"/>
                </a:lnTo>
                <a:lnTo>
                  <a:pt x="3592777" y="541144"/>
                </a:lnTo>
                <a:lnTo>
                  <a:pt x="3565064" y="518920"/>
                </a:lnTo>
                <a:lnTo>
                  <a:pt x="3503735" y="474779"/>
                </a:lnTo>
                <a:lnTo>
                  <a:pt x="3470280" y="452919"/>
                </a:lnTo>
                <a:lnTo>
                  <a:pt x="3435072" y="431236"/>
                </a:lnTo>
                <a:lnTo>
                  <a:pt x="3398192" y="409759"/>
                </a:lnTo>
                <a:lnTo>
                  <a:pt x="3359721" y="388516"/>
                </a:lnTo>
                <a:lnTo>
                  <a:pt x="3319739" y="367535"/>
                </a:lnTo>
                <a:lnTo>
                  <a:pt x="3278327" y="346845"/>
                </a:lnTo>
                <a:lnTo>
                  <a:pt x="3235565" y="326473"/>
                </a:lnTo>
                <a:lnTo>
                  <a:pt x="3191535" y="306449"/>
                </a:lnTo>
                <a:lnTo>
                  <a:pt x="3146318" y="286799"/>
                </a:lnTo>
                <a:lnTo>
                  <a:pt x="3099993" y="267553"/>
                </a:lnTo>
                <a:lnTo>
                  <a:pt x="3052641" y="248739"/>
                </a:lnTo>
                <a:lnTo>
                  <a:pt x="3004344" y="230384"/>
                </a:lnTo>
                <a:lnTo>
                  <a:pt x="2955182" y="212517"/>
                </a:lnTo>
                <a:lnTo>
                  <a:pt x="2905236" y="195166"/>
                </a:lnTo>
                <a:lnTo>
                  <a:pt x="2854586" y="178360"/>
                </a:lnTo>
                <a:lnTo>
                  <a:pt x="2803313" y="162127"/>
                </a:lnTo>
                <a:lnTo>
                  <a:pt x="2751497" y="146494"/>
                </a:lnTo>
                <a:lnTo>
                  <a:pt x="2699221" y="131490"/>
                </a:lnTo>
                <a:lnTo>
                  <a:pt x="2646563" y="117144"/>
                </a:lnTo>
                <a:lnTo>
                  <a:pt x="2593606" y="103482"/>
                </a:lnTo>
                <a:lnTo>
                  <a:pt x="2540429" y="90535"/>
                </a:lnTo>
                <a:lnTo>
                  <a:pt x="2487113" y="78330"/>
                </a:lnTo>
                <a:lnTo>
                  <a:pt x="2433740" y="66894"/>
                </a:lnTo>
                <a:lnTo>
                  <a:pt x="2380389" y="56257"/>
                </a:lnTo>
                <a:lnTo>
                  <a:pt x="2327142" y="46446"/>
                </a:lnTo>
                <a:lnTo>
                  <a:pt x="2274079" y="37491"/>
                </a:lnTo>
                <a:lnTo>
                  <a:pt x="2221281" y="29418"/>
                </a:lnTo>
                <a:lnTo>
                  <a:pt x="2168828" y="22256"/>
                </a:lnTo>
                <a:lnTo>
                  <a:pt x="2116802" y="16034"/>
                </a:lnTo>
                <a:lnTo>
                  <a:pt x="2065282" y="10779"/>
                </a:lnTo>
                <a:lnTo>
                  <a:pt x="2014350" y="6520"/>
                </a:lnTo>
                <a:lnTo>
                  <a:pt x="1964087" y="3285"/>
                </a:lnTo>
                <a:lnTo>
                  <a:pt x="1914573" y="1102"/>
                </a:lnTo>
                <a:lnTo>
                  <a:pt x="1865889" y="0"/>
                </a:lnTo>
                <a:close/>
              </a:path>
            </a:pathLst>
          </a:custGeom>
          <a:solidFill>
            <a:srgbClr val="FFFFFF"/>
          </a:solidFill>
        </p:spPr>
        <p:txBody>
          <a:bodyPr wrap="square" lIns="0" tIns="0" rIns="0" bIns="0" rtlCol="0"/>
          <a:lstStyle/>
          <a:p>
            <a:endParaRPr dirty="0"/>
          </a:p>
        </p:txBody>
      </p:sp>
      <p:sp>
        <p:nvSpPr>
          <p:cNvPr id="8" name="TextBox 7">
            <a:extLst>
              <a:ext uri="{FF2B5EF4-FFF2-40B4-BE49-F238E27FC236}">
                <a16:creationId xmlns:a16="http://schemas.microsoft.com/office/drawing/2014/main" id="{8F2C3D41-79D6-113D-B19F-0981B70C8616}"/>
              </a:ext>
            </a:extLst>
          </p:cNvPr>
          <p:cNvSpPr txBox="1"/>
          <p:nvPr/>
        </p:nvSpPr>
        <p:spPr>
          <a:xfrm>
            <a:off x="449537" y="2744420"/>
            <a:ext cx="3258207" cy="1323439"/>
          </a:xfrm>
          <a:prstGeom prst="rect">
            <a:avLst/>
          </a:prstGeom>
          <a:noFill/>
        </p:spPr>
        <p:txBody>
          <a:bodyPr wrap="square" rtlCol="0">
            <a:spAutoFit/>
          </a:bodyPr>
          <a:lstStyle/>
          <a:p>
            <a:r>
              <a:rPr lang="en-IN" sz="4000" b="1" dirty="0">
                <a:solidFill>
                  <a:srgbClr val="0C75AC"/>
                </a:solidFill>
                <a:latin typeface="Times New Roman" panose="02020603050405020304" pitchFamily="18" charset="0"/>
                <a:cs typeface="Times New Roman" panose="02020603050405020304" pitchFamily="18" charset="0"/>
              </a:rPr>
              <a:t>DATA CLEANING</a:t>
            </a:r>
          </a:p>
        </p:txBody>
      </p:sp>
      <p:grpSp>
        <p:nvGrpSpPr>
          <p:cNvPr id="9" name="object 3">
            <a:extLst>
              <a:ext uri="{FF2B5EF4-FFF2-40B4-BE49-F238E27FC236}">
                <a16:creationId xmlns:a16="http://schemas.microsoft.com/office/drawing/2014/main" id="{38D29211-5A95-0459-12A1-16F5B52130A4}"/>
              </a:ext>
            </a:extLst>
          </p:cNvPr>
          <p:cNvGrpSpPr/>
          <p:nvPr/>
        </p:nvGrpSpPr>
        <p:grpSpPr>
          <a:xfrm>
            <a:off x="4018534" y="1141222"/>
            <a:ext cx="7776209" cy="652780"/>
            <a:chOff x="4018534" y="1141222"/>
            <a:chExt cx="7776209" cy="652780"/>
          </a:xfrm>
        </p:grpSpPr>
        <p:sp>
          <p:nvSpPr>
            <p:cNvPr id="10" name="object 4">
              <a:extLst>
                <a:ext uri="{FF2B5EF4-FFF2-40B4-BE49-F238E27FC236}">
                  <a16:creationId xmlns:a16="http://schemas.microsoft.com/office/drawing/2014/main" id="{063341F1-E5BD-770F-8221-32376E74424C}"/>
                </a:ext>
              </a:extLst>
            </p:cNvPr>
            <p:cNvSpPr/>
            <p:nvPr/>
          </p:nvSpPr>
          <p:spPr>
            <a:xfrm>
              <a:off x="4024884" y="1383792"/>
              <a:ext cx="7763509" cy="403860"/>
            </a:xfrm>
            <a:custGeom>
              <a:avLst/>
              <a:gdLst/>
              <a:ahLst/>
              <a:cxnLst/>
              <a:rect l="l" t="t" r="r" b="b"/>
              <a:pathLst>
                <a:path w="7763509" h="403860">
                  <a:moveTo>
                    <a:pt x="7763256" y="0"/>
                  </a:moveTo>
                  <a:lnTo>
                    <a:pt x="0" y="0"/>
                  </a:lnTo>
                  <a:lnTo>
                    <a:pt x="0" y="403860"/>
                  </a:lnTo>
                  <a:lnTo>
                    <a:pt x="7763256" y="403860"/>
                  </a:lnTo>
                  <a:lnTo>
                    <a:pt x="7763256" y="0"/>
                  </a:lnTo>
                  <a:close/>
                </a:path>
              </a:pathLst>
            </a:custGeom>
            <a:solidFill>
              <a:srgbClr val="FFFFFF">
                <a:alpha val="90194"/>
              </a:srgbClr>
            </a:solidFill>
          </p:spPr>
          <p:txBody>
            <a:bodyPr wrap="square" lIns="0" tIns="0" rIns="0" bIns="0" rtlCol="0"/>
            <a:lstStyle/>
            <a:p>
              <a:endParaRPr/>
            </a:p>
          </p:txBody>
        </p:sp>
        <p:sp>
          <p:nvSpPr>
            <p:cNvPr id="11" name="object 5">
              <a:extLst>
                <a:ext uri="{FF2B5EF4-FFF2-40B4-BE49-F238E27FC236}">
                  <a16:creationId xmlns:a16="http://schemas.microsoft.com/office/drawing/2014/main" id="{8FB9CE60-C6AD-44EC-62A7-06CF849238FF}"/>
                </a:ext>
              </a:extLst>
            </p:cNvPr>
            <p:cNvSpPr/>
            <p:nvPr/>
          </p:nvSpPr>
          <p:spPr>
            <a:xfrm>
              <a:off x="4024884" y="1383792"/>
              <a:ext cx="7763509" cy="403860"/>
            </a:xfrm>
            <a:custGeom>
              <a:avLst/>
              <a:gdLst/>
              <a:ahLst/>
              <a:cxnLst/>
              <a:rect l="l" t="t" r="r" b="b"/>
              <a:pathLst>
                <a:path w="7763509" h="403860">
                  <a:moveTo>
                    <a:pt x="0" y="403860"/>
                  </a:moveTo>
                  <a:lnTo>
                    <a:pt x="7763256" y="403860"/>
                  </a:lnTo>
                  <a:lnTo>
                    <a:pt x="7763256" y="0"/>
                  </a:lnTo>
                  <a:lnTo>
                    <a:pt x="0" y="0"/>
                  </a:lnTo>
                  <a:lnTo>
                    <a:pt x="0" y="403860"/>
                  </a:lnTo>
                  <a:close/>
                </a:path>
              </a:pathLst>
            </a:custGeom>
            <a:ln w="12700">
              <a:solidFill>
                <a:srgbClr val="085091"/>
              </a:solidFill>
            </a:ln>
          </p:spPr>
          <p:txBody>
            <a:bodyPr wrap="square" lIns="0" tIns="0" rIns="0" bIns="0" rtlCol="0"/>
            <a:lstStyle/>
            <a:p>
              <a:endParaRPr/>
            </a:p>
          </p:txBody>
        </p:sp>
        <p:sp>
          <p:nvSpPr>
            <p:cNvPr id="12" name="object 6">
              <a:extLst>
                <a:ext uri="{FF2B5EF4-FFF2-40B4-BE49-F238E27FC236}">
                  <a16:creationId xmlns:a16="http://schemas.microsoft.com/office/drawing/2014/main" id="{74A85138-0DCB-DE91-52A1-437322431C65}"/>
                </a:ext>
              </a:extLst>
            </p:cNvPr>
            <p:cNvSpPr/>
            <p:nvPr/>
          </p:nvSpPr>
          <p:spPr>
            <a:xfrm>
              <a:off x="4413504" y="1147572"/>
              <a:ext cx="5433060" cy="472440"/>
            </a:xfrm>
            <a:custGeom>
              <a:avLst/>
              <a:gdLst/>
              <a:ahLst/>
              <a:cxnLst/>
              <a:rect l="l" t="t" r="r" b="b"/>
              <a:pathLst>
                <a:path w="5433059" h="472440">
                  <a:moveTo>
                    <a:pt x="5354320" y="0"/>
                  </a:moveTo>
                  <a:lnTo>
                    <a:pt x="78740" y="0"/>
                  </a:lnTo>
                  <a:lnTo>
                    <a:pt x="48113" y="6195"/>
                  </a:lnTo>
                  <a:lnTo>
                    <a:pt x="23082" y="23082"/>
                  </a:lnTo>
                  <a:lnTo>
                    <a:pt x="6195" y="48113"/>
                  </a:lnTo>
                  <a:lnTo>
                    <a:pt x="0" y="78739"/>
                  </a:lnTo>
                  <a:lnTo>
                    <a:pt x="0" y="393700"/>
                  </a:lnTo>
                  <a:lnTo>
                    <a:pt x="6195" y="424326"/>
                  </a:lnTo>
                  <a:lnTo>
                    <a:pt x="23082" y="449357"/>
                  </a:lnTo>
                  <a:lnTo>
                    <a:pt x="48113" y="466244"/>
                  </a:lnTo>
                  <a:lnTo>
                    <a:pt x="78740" y="472439"/>
                  </a:lnTo>
                  <a:lnTo>
                    <a:pt x="5354320" y="472439"/>
                  </a:lnTo>
                  <a:lnTo>
                    <a:pt x="5384946" y="466244"/>
                  </a:lnTo>
                  <a:lnTo>
                    <a:pt x="5409977" y="449357"/>
                  </a:lnTo>
                  <a:lnTo>
                    <a:pt x="5426864" y="424326"/>
                  </a:lnTo>
                  <a:lnTo>
                    <a:pt x="5433060" y="393700"/>
                  </a:lnTo>
                  <a:lnTo>
                    <a:pt x="5433060" y="78739"/>
                  </a:lnTo>
                  <a:lnTo>
                    <a:pt x="5426864" y="48113"/>
                  </a:lnTo>
                  <a:lnTo>
                    <a:pt x="5409977" y="23082"/>
                  </a:lnTo>
                  <a:lnTo>
                    <a:pt x="5384946" y="6195"/>
                  </a:lnTo>
                  <a:lnTo>
                    <a:pt x="5354320" y="0"/>
                  </a:lnTo>
                  <a:close/>
                </a:path>
              </a:pathLst>
            </a:custGeom>
            <a:solidFill>
              <a:srgbClr val="085091"/>
            </a:solidFill>
          </p:spPr>
          <p:txBody>
            <a:bodyPr wrap="square" lIns="0" tIns="0" rIns="0" bIns="0" rtlCol="0"/>
            <a:lstStyle/>
            <a:p>
              <a:endParaRPr/>
            </a:p>
          </p:txBody>
        </p:sp>
        <p:sp>
          <p:nvSpPr>
            <p:cNvPr id="13" name="object 7">
              <a:extLst>
                <a:ext uri="{FF2B5EF4-FFF2-40B4-BE49-F238E27FC236}">
                  <a16:creationId xmlns:a16="http://schemas.microsoft.com/office/drawing/2014/main" id="{9847BC52-5D2F-B726-4269-51E265003683}"/>
                </a:ext>
              </a:extLst>
            </p:cNvPr>
            <p:cNvSpPr/>
            <p:nvPr/>
          </p:nvSpPr>
          <p:spPr>
            <a:xfrm>
              <a:off x="4413504" y="1147572"/>
              <a:ext cx="5433060" cy="472440"/>
            </a:xfrm>
            <a:custGeom>
              <a:avLst/>
              <a:gdLst/>
              <a:ahLst/>
              <a:cxnLst/>
              <a:rect l="l" t="t" r="r" b="b"/>
              <a:pathLst>
                <a:path w="5433059" h="472440">
                  <a:moveTo>
                    <a:pt x="0" y="78739"/>
                  </a:moveTo>
                  <a:lnTo>
                    <a:pt x="6195" y="48113"/>
                  </a:lnTo>
                  <a:lnTo>
                    <a:pt x="23082" y="23082"/>
                  </a:lnTo>
                  <a:lnTo>
                    <a:pt x="48113" y="6195"/>
                  </a:lnTo>
                  <a:lnTo>
                    <a:pt x="78740" y="0"/>
                  </a:lnTo>
                  <a:lnTo>
                    <a:pt x="5354320" y="0"/>
                  </a:lnTo>
                  <a:lnTo>
                    <a:pt x="5384946" y="6195"/>
                  </a:lnTo>
                  <a:lnTo>
                    <a:pt x="5409977" y="23082"/>
                  </a:lnTo>
                  <a:lnTo>
                    <a:pt x="5426864" y="48113"/>
                  </a:lnTo>
                  <a:lnTo>
                    <a:pt x="5433060" y="78739"/>
                  </a:lnTo>
                  <a:lnTo>
                    <a:pt x="5433060" y="393700"/>
                  </a:lnTo>
                  <a:lnTo>
                    <a:pt x="5426864" y="424326"/>
                  </a:lnTo>
                  <a:lnTo>
                    <a:pt x="5409977" y="449357"/>
                  </a:lnTo>
                  <a:lnTo>
                    <a:pt x="5384946" y="466244"/>
                  </a:lnTo>
                  <a:lnTo>
                    <a:pt x="5354320" y="472439"/>
                  </a:lnTo>
                  <a:lnTo>
                    <a:pt x="78740" y="472439"/>
                  </a:lnTo>
                  <a:lnTo>
                    <a:pt x="48113" y="466244"/>
                  </a:lnTo>
                  <a:lnTo>
                    <a:pt x="23082" y="449357"/>
                  </a:lnTo>
                  <a:lnTo>
                    <a:pt x="6195" y="424326"/>
                  </a:lnTo>
                  <a:lnTo>
                    <a:pt x="0" y="393700"/>
                  </a:lnTo>
                  <a:lnTo>
                    <a:pt x="0" y="78739"/>
                  </a:lnTo>
                  <a:close/>
                </a:path>
              </a:pathLst>
            </a:custGeom>
            <a:ln w="12700">
              <a:solidFill>
                <a:srgbClr val="FFFFFF"/>
              </a:solidFill>
            </a:ln>
          </p:spPr>
          <p:txBody>
            <a:bodyPr wrap="square" lIns="0" tIns="0" rIns="0" bIns="0" rtlCol="0"/>
            <a:lstStyle/>
            <a:p>
              <a:endParaRPr/>
            </a:p>
          </p:txBody>
        </p:sp>
      </p:grpSp>
      <p:grpSp>
        <p:nvGrpSpPr>
          <p:cNvPr id="14" name="object 8">
            <a:extLst>
              <a:ext uri="{FF2B5EF4-FFF2-40B4-BE49-F238E27FC236}">
                <a16:creationId xmlns:a16="http://schemas.microsoft.com/office/drawing/2014/main" id="{D66AA32C-2ABF-BE5E-0CE4-4C2A06202D25}"/>
              </a:ext>
            </a:extLst>
          </p:cNvPr>
          <p:cNvGrpSpPr/>
          <p:nvPr/>
        </p:nvGrpSpPr>
        <p:grpSpPr>
          <a:xfrm>
            <a:off x="4018534" y="2102866"/>
            <a:ext cx="7776209" cy="1223010"/>
            <a:chOff x="4018534" y="2102866"/>
            <a:chExt cx="7776209" cy="1223010"/>
          </a:xfrm>
        </p:grpSpPr>
        <p:sp>
          <p:nvSpPr>
            <p:cNvPr id="15" name="object 9">
              <a:extLst>
                <a:ext uri="{FF2B5EF4-FFF2-40B4-BE49-F238E27FC236}">
                  <a16:creationId xmlns:a16="http://schemas.microsoft.com/office/drawing/2014/main" id="{947A948E-3AA3-9132-DDC0-119EC766ABF9}"/>
                </a:ext>
              </a:extLst>
            </p:cNvPr>
            <p:cNvSpPr/>
            <p:nvPr/>
          </p:nvSpPr>
          <p:spPr>
            <a:xfrm>
              <a:off x="4024884" y="2109216"/>
              <a:ext cx="7763509" cy="1210310"/>
            </a:xfrm>
            <a:custGeom>
              <a:avLst/>
              <a:gdLst/>
              <a:ahLst/>
              <a:cxnLst/>
              <a:rect l="l" t="t" r="r" b="b"/>
              <a:pathLst>
                <a:path w="7763509" h="1210310">
                  <a:moveTo>
                    <a:pt x="7763256" y="0"/>
                  </a:moveTo>
                  <a:lnTo>
                    <a:pt x="0" y="0"/>
                  </a:lnTo>
                  <a:lnTo>
                    <a:pt x="0" y="1210055"/>
                  </a:lnTo>
                  <a:lnTo>
                    <a:pt x="7763256" y="1210055"/>
                  </a:lnTo>
                  <a:lnTo>
                    <a:pt x="7763256" y="0"/>
                  </a:lnTo>
                  <a:close/>
                </a:path>
              </a:pathLst>
            </a:custGeom>
            <a:solidFill>
              <a:srgbClr val="FFFFFF">
                <a:alpha val="90194"/>
              </a:srgbClr>
            </a:solidFill>
          </p:spPr>
          <p:txBody>
            <a:bodyPr wrap="square" lIns="0" tIns="0" rIns="0" bIns="0" rtlCol="0"/>
            <a:lstStyle/>
            <a:p>
              <a:endParaRPr/>
            </a:p>
          </p:txBody>
        </p:sp>
        <p:sp>
          <p:nvSpPr>
            <p:cNvPr id="16" name="object 10">
              <a:extLst>
                <a:ext uri="{FF2B5EF4-FFF2-40B4-BE49-F238E27FC236}">
                  <a16:creationId xmlns:a16="http://schemas.microsoft.com/office/drawing/2014/main" id="{BAA3958B-94CA-2522-1B51-F6145D6FD2F5}"/>
                </a:ext>
              </a:extLst>
            </p:cNvPr>
            <p:cNvSpPr/>
            <p:nvPr/>
          </p:nvSpPr>
          <p:spPr>
            <a:xfrm>
              <a:off x="4024884" y="2109216"/>
              <a:ext cx="7763509" cy="1210310"/>
            </a:xfrm>
            <a:custGeom>
              <a:avLst/>
              <a:gdLst/>
              <a:ahLst/>
              <a:cxnLst/>
              <a:rect l="l" t="t" r="r" b="b"/>
              <a:pathLst>
                <a:path w="7763509" h="1210310">
                  <a:moveTo>
                    <a:pt x="0" y="1210055"/>
                  </a:moveTo>
                  <a:lnTo>
                    <a:pt x="7763256" y="1210055"/>
                  </a:lnTo>
                  <a:lnTo>
                    <a:pt x="7763256" y="0"/>
                  </a:lnTo>
                  <a:lnTo>
                    <a:pt x="0" y="0"/>
                  </a:lnTo>
                  <a:lnTo>
                    <a:pt x="0" y="1210055"/>
                  </a:lnTo>
                  <a:close/>
                </a:path>
              </a:pathLst>
            </a:custGeom>
            <a:ln w="12699">
              <a:solidFill>
                <a:srgbClr val="3D7DD9"/>
              </a:solidFill>
            </a:ln>
          </p:spPr>
          <p:txBody>
            <a:bodyPr wrap="square" lIns="0" tIns="0" rIns="0" bIns="0" rtlCol="0"/>
            <a:lstStyle/>
            <a:p>
              <a:endParaRPr/>
            </a:p>
          </p:txBody>
        </p:sp>
      </p:grpSp>
      <p:grpSp>
        <p:nvGrpSpPr>
          <p:cNvPr id="17" name="object 12">
            <a:extLst>
              <a:ext uri="{FF2B5EF4-FFF2-40B4-BE49-F238E27FC236}">
                <a16:creationId xmlns:a16="http://schemas.microsoft.com/office/drawing/2014/main" id="{C1C55E69-F0DD-0366-0CC1-7C39299D490B}"/>
              </a:ext>
            </a:extLst>
          </p:cNvPr>
          <p:cNvGrpSpPr/>
          <p:nvPr/>
        </p:nvGrpSpPr>
        <p:grpSpPr>
          <a:xfrm>
            <a:off x="4407153" y="1866645"/>
            <a:ext cx="5445760" cy="485140"/>
            <a:chOff x="4407153" y="1866645"/>
            <a:chExt cx="5445760" cy="485140"/>
          </a:xfrm>
        </p:grpSpPr>
        <p:sp>
          <p:nvSpPr>
            <p:cNvPr id="18" name="object 13">
              <a:extLst>
                <a:ext uri="{FF2B5EF4-FFF2-40B4-BE49-F238E27FC236}">
                  <a16:creationId xmlns:a16="http://schemas.microsoft.com/office/drawing/2014/main" id="{6D809290-357E-D45B-6DED-4725C7D7EC3A}"/>
                </a:ext>
              </a:extLst>
            </p:cNvPr>
            <p:cNvSpPr/>
            <p:nvPr/>
          </p:nvSpPr>
          <p:spPr>
            <a:xfrm>
              <a:off x="4413503" y="1872995"/>
              <a:ext cx="5433060" cy="472440"/>
            </a:xfrm>
            <a:custGeom>
              <a:avLst/>
              <a:gdLst/>
              <a:ahLst/>
              <a:cxnLst/>
              <a:rect l="l" t="t" r="r" b="b"/>
              <a:pathLst>
                <a:path w="5433059" h="472439">
                  <a:moveTo>
                    <a:pt x="5354320" y="0"/>
                  </a:moveTo>
                  <a:lnTo>
                    <a:pt x="78740" y="0"/>
                  </a:lnTo>
                  <a:lnTo>
                    <a:pt x="48113" y="6195"/>
                  </a:lnTo>
                  <a:lnTo>
                    <a:pt x="23082" y="23082"/>
                  </a:lnTo>
                  <a:lnTo>
                    <a:pt x="6195" y="48113"/>
                  </a:lnTo>
                  <a:lnTo>
                    <a:pt x="0" y="78739"/>
                  </a:lnTo>
                  <a:lnTo>
                    <a:pt x="0" y="393700"/>
                  </a:lnTo>
                  <a:lnTo>
                    <a:pt x="6195" y="424326"/>
                  </a:lnTo>
                  <a:lnTo>
                    <a:pt x="23082" y="449357"/>
                  </a:lnTo>
                  <a:lnTo>
                    <a:pt x="48113" y="466244"/>
                  </a:lnTo>
                  <a:lnTo>
                    <a:pt x="78740" y="472439"/>
                  </a:lnTo>
                  <a:lnTo>
                    <a:pt x="5354320" y="472439"/>
                  </a:lnTo>
                  <a:lnTo>
                    <a:pt x="5384946" y="466244"/>
                  </a:lnTo>
                  <a:lnTo>
                    <a:pt x="5409977" y="449357"/>
                  </a:lnTo>
                  <a:lnTo>
                    <a:pt x="5426864" y="424326"/>
                  </a:lnTo>
                  <a:lnTo>
                    <a:pt x="5433060" y="393700"/>
                  </a:lnTo>
                  <a:lnTo>
                    <a:pt x="5433060" y="78739"/>
                  </a:lnTo>
                  <a:lnTo>
                    <a:pt x="5426864" y="48113"/>
                  </a:lnTo>
                  <a:lnTo>
                    <a:pt x="5409977" y="23082"/>
                  </a:lnTo>
                  <a:lnTo>
                    <a:pt x="5384946" y="6195"/>
                  </a:lnTo>
                  <a:lnTo>
                    <a:pt x="5354320" y="0"/>
                  </a:lnTo>
                  <a:close/>
                </a:path>
              </a:pathLst>
            </a:custGeom>
            <a:solidFill>
              <a:srgbClr val="3D7DD9"/>
            </a:solidFill>
          </p:spPr>
          <p:txBody>
            <a:bodyPr wrap="square" lIns="0" tIns="0" rIns="0" bIns="0" rtlCol="0"/>
            <a:lstStyle/>
            <a:p>
              <a:endParaRPr/>
            </a:p>
          </p:txBody>
        </p:sp>
        <p:sp>
          <p:nvSpPr>
            <p:cNvPr id="19" name="object 14">
              <a:extLst>
                <a:ext uri="{FF2B5EF4-FFF2-40B4-BE49-F238E27FC236}">
                  <a16:creationId xmlns:a16="http://schemas.microsoft.com/office/drawing/2014/main" id="{F71086C6-F492-A918-2C82-5729A5C9036A}"/>
                </a:ext>
              </a:extLst>
            </p:cNvPr>
            <p:cNvSpPr/>
            <p:nvPr/>
          </p:nvSpPr>
          <p:spPr>
            <a:xfrm>
              <a:off x="4413503" y="1872995"/>
              <a:ext cx="5433060" cy="472440"/>
            </a:xfrm>
            <a:custGeom>
              <a:avLst/>
              <a:gdLst/>
              <a:ahLst/>
              <a:cxnLst/>
              <a:rect l="l" t="t" r="r" b="b"/>
              <a:pathLst>
                <a:path w="5433059" h="472439">
                  <a:moveTo>
                    <a:pt x="0" y="78739"/>
                  </a:moveTo>
                  <a:lnTo>
                    <a:pt x="6195" y="48113"/>
                  </a:lnTo>
                  <a:lnTo>
                    <a:pt x="23082" y="23082"/>
                  </a:lnTo>
                  <a:lnTo>
                    <a:pt x="48113" y="6195"/>
                  </a:lnTo>
                  <a:lnTo>
                    <a:pt x="78740" y="0"/>
                  </a:lnTo>
                  <a:lnTo>
                    <a:pt x="5354320" y="0"/>
                  </a:lnTo>
                  <a:lnTo>
                    <a:pt x="5384946" y="6195"/>
                  </a:lnTo>
                  <a:lnTo>
                    <a:pt x="5409977" y="23082"/>
                  </a:lnTo>
                  <a:lnTo>
                    <a:pt x="5426864" y="48113"/>
                  </a:lnTo>
                  <a:lnTo>
                    <a:pt x="5433060" y="78739"/>
                  </a:lnTo>
                  <a:lnTo>
                    <a:pt x="5433060" y="393700"/>
                  </a:lnTo>
                  <a:lnTo>
                    <a:pt x="5426864" y="424326"/>
                  </a:lnTo>
                  <a:lnTo>
                    <a:pt x="5409977" y="449357"/>
                  </a:lnTo>
                  <a:lnTo>
                    <a:pt x="5384946" y="466244"/>
                  </a:lnTo>
                  <a:lnTo>
                    <a:pt x="5354320" y="472439"/>
                  </a:lnTo>
                  <a:lnTo>
                    <a:pt x="78740" y="472439"/>
                  </a:lnTo>
                  <a:lnTo>
                    <a:pt x="48113" y="466244"/>
                  </a:lnTo>
                  <a:lnTo>
                    <a:pt x="23082" y="449357"/>
                  </a:lnTo>
                  <a:lnTo>
                    <a:pt x="6195" y="424326"/>
                  </a:lnTo>
                  <a:lnTo>
                    <a:pt x="0" y="393700"/>
                  </a:lnTo>
                  <a:lnTo>
                    <a:pt x="0" y="78739"/>
                  </a:lnTo>
                  <a:close/>
                </a:path>
              </a:pathLst>
            </a:custGeom>
            <a:ln w="12700">
              <a:solidFill>
                <a:srgbClr val="FFFFFF"/>
              </a:solidFill>
            </a:ln>
          </p:spPr>
          <p:txBody>
            <a:bodyPr wrap="square" lIns="0" tIns="0" rIns="0" bIns="0" rtlCol="0"/>
            <a:lstStyle/>
            <a:p>
              <a:endParaRPr/>
            </a:p>
          </p:txBody>
        </p:sp>
      </p:grpSp>
      <p:grpSp>
        <p:nvGrpSpPr>
          <p:cNvPr id="20" name="object 16">
            <a:extLst>
              <a:ext uri="{FF2B5EF4-FFF2-40B4-BE49-F238E27FC236}">
                <a16:creationId xmlns:a16="http://schemas.microsoft.com/office/drawing/2014/main" id="{90155D84-68E0-CEB1-45C4-F1706DDB4C6F}"/>
              </a:ext>
            </a:extLst>
          </p:cNvPr>
          <p:cNvGrpSpPr/>
          <p:nvPr/>
        </p:nvGrpSpPr>
        <p:grpSpPr>
          <a:xfrm>
            <a:off x="4018534" y="3399790"/>
            <a:ext cx="7776209" cy="651510"/>
            <a:chOff x="4018534" y="3399790"/>
            <a:chExt cx="7776209" cy="651510"/>
          </a:xfrm>
        </p:grpSpPr>
        <p:sp>
          <p:nvSpPr>
            <p:cNvPr id="21" name="object 17">
              <a:extLst>
                <a:ext uri="{FF2B5EF4-FFF2-40B4-BE49-F238E27FC236}">
                  <a16:creationId xmlns:a16="http://schemas.microsoft.com/office/drawing/2014/main" id="{C57EC7FF-6003-0E9C-0B6B-1E1C62822783}"/>
                </a:ext>
              </a:extLst>
            </p:cNvPr>
            <p:cNvSpPr/>
            <p:nvPr/>
          </p:nvSpPr>
          <p:spPr>
            <a:xfrm>
              <a:off x="4024884" y="3642360"/>
              <a:ext cx="7763509" cy="402590"/>
            </a:xfrm>
            <a:custGeom>
              <a:avLst/>
              <a:gdLst/>
              <a:ahLst/>
              <a:cxnLst/>
              <a:rect l="l" t="t" r="r" b="b"/>
              <a:pathLst>
                <a:path w="7763509" h="402589">
                  <a:moveTo>
                    <a:pt x="7763256" y="0"/>
                  </a:moveTo>
                  <a:lnTo>
                    <a:pt x="0" y="0"/>
                  </a:lnTo>
                  <a:lnTo>
                    <a:pt x="0" y="402336"/>
                  </a:lnTo>
                  <a:lnTo>
                    <a:pt x="7763256" y="402336"/>
                  </a:lnTo>
                  <a:lnTo>
                    <a:pt x="7763256" y="0"/>
                  </a:lnTo>
                  <a:close/>
                </a:path>
              </a:pathLst>
            </a:custGeom>
            <a:solidFill>
              <a:srgbClr val="FFFFFF">
                <a:alpha val="90194"/>
              </a:srgbClr>
            </a:solidFill>
          </p:spPr>
          <p:txBody>
            <a:bodyPr wrap="square" lIns="0" tIns="0" rIns="0" bIns="0" rtlCol="0"/>
            <a:lstStyle/>
            <a:p>
              <a:endParaRPr/>
            </a:p>
          </p:txBody>
        </p:sp>
        <p:sp>
          <p:nvSpPr>
            <p:cNvPr id="22" name="object 18">
              <a:extLst>
                <a:ext uri="{FF2B5EF4-FFF2-40B4-BE49-F238E27FC236}">
                  <a16:creationId xmlns:a16="http://schemas.microsoft.com/office/drawing/2014/main" id="{B2E903EC-3CFB-66FF-186B-464179AD321E}"/>
                </a:ext>
              </a:extLst>
            </p:cNvPr>
            <p:cNvSpPr/>
            <p:nvPr/>
          </p:nvSpPr>
          <p:spPr>
            <a:xfrm>
              <a:off x="4024884" y="3642360"/>
              <a:ext cx="7763509" cy="402590"/>
            </a:xfrm>
            <a:custGeom>
              <a:avLst/>
              <a:gdLst/>
              <a:ahLst/>
              <a:cxnLst/>
              <a:rect l="l" t="t" r="r" b="b"/>
              <a:pathLst>
                <a:path w="7763509" h="402589">
                  <a:moveTo>
                    <a:pt x="0" y="402336"/>
                  </a:moveTo>
                  <a:lnTo>
                    <a:pt x="7763256" y="402336"/>
                  </a:lnTo>
                  <a:lnTo>
                    <a:pt x="7763256" y="0"/>
                  </a:lnTo>
                  <a:lnTo>
                    <a:pt x="0" y="0"/>
                  </a:lnTo>
                  <a:lnTo>
                    <a:pt x="0" y="402336"/>
                  </a:lnTo>
                  <a:close/>
                </a:path>
              </a:pathLst>
            </a:custGeom>
            <a:ln w="12700">
              <a:solidFill>
                <a:srgbClr val="B3C2E1"/>
              </a:solidFill>
            </a:ln>
          </p:spPr>
          <p:txBody>
            <a:bodyPr wrap="square" lIns="0" tIns="0" rIns="0" bIns="0" rtlCol="0"/>
            <a:lstStyle/>
            <a:p>
              <a:endParaRPr/>
            </a:p>
          </p:txBody>
        </p:sp>
        <p:sp>
          <p:nvSpPr>
            <p:cNvPr id="23" name="object 19">
              <a:extLst>
                <a:ext uri="{FF2B5EF4-FFF2-40B4-BE49-F238E27FC236}">
                  <a16:creationId xmlns:a16="http://schemas.microsoft.com/office/drawing/2014/main" id="{38616FC5-94BE-6ABD-D22B-ECE856E433A9}"/>
                </a:ext>
              </a:extLst>
            </p:cNvPr>
            <p:cNvSpPr/>
            <p:nvPr/>
          </p:nvSpPr>
          <p:spPr>
            <a:xfrm>
              <a:off x="4413504" y="3406140"/>
              <a:ext cx="5433060" cy="472440"/>
            </a:xfrm>
            <a:custGeom>
              <a:avLst/>
              <a:gdLst/>
              <a:ahLst/>
              <a:cxnLst/>
              <a:rect l="l" t="t" r="r" b="b"/>
              <a:pathLst>
                <a:path w="5433059" h="472439">
                  <a:moveTo>
                    <a:pt x="5354320" y="0"/>
                  </a:moveTo>
                  <a:lnTo>
                    <a:pt x="78740" y="0"/>
                  </a:lnTo>
                  <a:lnTo>
                    <a:pt x="48113" y="6195"/>
                  </a:lnTo>
                  <a:lnTo>
                    <a:pt x="23082" y="23082"/>
                  </a:lnTo>
                  <a:lnTo>
                    <a:pt x="6195" y="48113"/>
                  </a:lnTo>
                  <a:lnTo>
                    <a:pt x="0" y="78739"/>
                  </a:lnTo>
                  <a:lnTo>
                    <a:pt x="0" y="393700"/>
                  </a:lnTo>
                  <a:lnTo>
                    <a:pt x="6195" y="424326"/>
                  </a:lnTo>
                  <a:lnTo>
                    <a:pt x="23082" y="449357"/>
                  </a:lnTo>
                  <a:lnTo>
                    <a:pt x="48113" y="466244"/>
                  </a:lnTo>
                  <a:lnTo>
                    <a:pt x="78740" y="472440"/>
                  </a:lnTo>
                  <a:lnTo>
                    <a:pt x="5354320" y="472440"/>
                  </a:lnTo>
                  <a:lnTo>
                    <a:pt x="5384946" y="466244"/>
                  </a:lnTo>
                  <a:lnTo>
                    <a:pt x="5409977" y="449357"/>
                  </a:lnTo>
                  <a:lnTo>
                    <a:pt x="5426864" y="424326"/>
                  </a:lnTo>
                  <a:lnTo>
                    <a:pt x="5433060" y="393700"/>
                  </a:lnTo>
                  <a:lnTo>
                    <a:pt x="5433060" y="78739"/>
                  </a:lnTo>
                  <a:lnTo>
                    <a:pt x="5426864" y="48113"/>
                  </a:lnTo>
                  <a:lnTo>
                    <a:pt x="5409977" y="23082"/>
                  </a:lnTo>
                  <a:lnTo>
                    <a:pt x="5384946" y="6195"/>
                  </a:lnTo>
                  <a:lnTo>
                    <a:pt x="5354320" y="0"/>
                  </a:lnTo>
                  <a:close/>
                </a:path>
              </a:pathLst>
            </a:custGeom>
            <a:solidFill>
              <a:srgbClr val="B3C2E1"/>
            </a:solidFill>
          </p:spPr>
          <p:txBody>
            <a:bodyPr wrap="square" lIns="0" tIns="0" rIns="0" bIns="0" rtlCol="0"/>
            <a:lstStyle/>
            <a:p>
              <a:endParaRPr dirty="0"/>
            </a:p>
          </p:txBody>
        </p:sp>
        <p:sp>
          <p:nvSpPr>
            <p:cNvPr id="24" name="object 20">
              <a:extLst>
                <a:ext uri="{FF2B5EF4-FFF2-40B4-BE49-F238E27FC236}">
                  <a16:creationId xmlns:a16="http://schemas.microsoft.com/office/drawing/2014/main" id="{11DCF6E8-B2C9-416A-5D3C-35E79D810C8E}"/>
                </a:ext>
              </a:extLst>
            </p:cNvPr>
            <p:cNvSpPr/>
            <p:nvPr/>
          </p:nvSpPr>
          <p:spPr>
            <a:xfrm>
              <a:off x="4413504" y="3406140"/>
              <a:ext cx="5433060" cy="472440"/>
            </a:xfrm>
            <a:custGeom>
              <a:avLst/>
              <a:gdLst/>
              <a:ahLst/>
              <a:cxnLst/>
              <a:rect l="l" t="t" r="r" b="b"/>
              <a:pathLst>
                <a:path w="5433059" h="472439">
                  <a:moveTo>
                    <a:pt x="0" y="78739"/>
                  </a:moveTo>
                  <a:lnTo>
                    <a:pt x="6195" y="48113"/>
                  </a:lnTo>
                  <a:lnTo>
                    <a:pt x="23082" y="23082"/>
                  </a:lnTo>
                  <a:lnTo>
                    <a:pt x="48113" y="6195"/>
                  </a:lnTo>
                  <a:lnTo>
                    <a:pt x="78740" y="0"/>
                  </a:lnTo>
                  <a:lnTo>
                    <a:pt x="5354320" y="0"/>
                  </a:lnTo>
                  <a:lnTo>
                    <a:pt x="5384946" y="6195"/>
                  </a:lnTo>
                  <a:lnTo>
                    <a:pt x="5409977" y="23082"/>
                  </a:lnTo>
                  <a:lnTo>
                    <a:pt x="5426864" y="48113"/>
                  </a:lnTo>
                  <a:lnTo>
                    <a:pt x="5433060" y="78739"/>
                  </a:lnTo>
                  <a:lnTo>
                    <a:pt x="5433060" y="393700"/>
                  </a:lnTo>
                  <a:lnTo>
                    <a:pt x="5426864" y="424326"/>
                  </a:lnTo>
                  <a:lnTo>
                    <a:pt x="5409977" y="449357"/>
                  </a:lnTo>
                  <a:lnTo>
                    <a:pt x="5384946" y="466244"/>
                  </a:lnTo>
                  <a:lnTo>
                    <a:pt x="5354320" y="472440"/>
                  </a:lnTo>
                  <a:lnTo>
                    <a:pt x="78740" y="472440"/>
                  </a:lnTo>
                  <a:lnTo>
                    <a:pt x="48113" y="466244"/>
                  </a:lnTo>
                  <a:lnTo>
                    <a:pt x="23082" y="449357"/>
                  </a:lnTo>
                  <a:lnTo>
                    <a:pt x="6195" y="424326"/>
                  </a:lnTo>
                  <a:lnTo>
                    <a:pt x="0" y="393700"/>
                  </a:lnTo>
                  <a:lnTo>
                    <a:pt x="0" y="78739"/>
                  </a:lnTo>
                  <a:close/>
                </a:path>
              </a:pathLst>
            </a:custGeom>
            <a:ln w="12700">
              <a:solidFill>
                <a:srgbClr val="FFFFFF"/>
              </a:solidFill>
            </a:ln>
          </p:spPr>
          <p:txBody>
            <a:bodyPr wrap="square" lIns="0" tIns="0" rIns="0" bIns="0" rtlCol="0"/>
            <a:lstStyle/>
            <a:p>
              <a:endParaRPr/>
            </a:p>
          </p:txBody>
        </p:sp>
      </p:grpSp>
      <p:grpSp>
        <p:nvGrpSpPr>
          <p:cNvPr id="25" name="object 22">
            <a:extLst>
              <a:ext uri="{FF2B5EF4-FFF2-40B4-BE49-F238E27FC236}">
                <a16:creationId xmlns:a16="http://schemas.microsoft.com/office/drawing/2014/main" id="{F1BE49E3-7496-1BDF-FA2C-0B385DBE5AA4}"/>
              </a:ext>
            </a:extLst>
          </p:cNvPr>
          <p:cNvGrpSpPr/>
          <p:nvPr/>
        </p:nvGrpSpPr>
        <p:grpSpPr>
          <a:xfrm>
            <a:off x="4018534" y="4125214"/>
            <a:ext cx="7776209" cy="1710689"/>
            <a:chOff x="4018534" y="4125214"/>
            <a:chExt cx="7776209" cy="1710689"/>
          </a:xfrm>
        </p:grpSpPr>
        <p:sp>
          <p:nvSpPr>
            <p:cNvPr id="26" name="object 23">
              <a:extLst>
                <a:ext uri="{FF2B5EF4-FFF2-40B4-BE49-F238E27FC236}">
                  <a16:creationId xmlns:a16="http://schemas.microsoft.com/office/drawing/2014/main" id="{4B593256-E6CA-01AF-8EEF-A670D018EDE4}"/>
                </a:ext>
              </a:extLst>
            </p:cNvPr>
            <p:cNvSpPr/>
            <p:nvPr/>
          </p:nvSpPr>
          <p:spPr>
            <a:xfrm>
              <a:off x="4024884" y="4367784"/>
              <a:ext cx="7763509" cy="1461770"/>
            </a:xfrm>
            <a:custGeom>
              <a:avLst/>
              <a:gdLst/>
              <a:ahLst/>
              <a:cxnLst/>
              <a:rect l="l" t="t" r="r" b="b"/>
              <a:pathLst>
                <a:path w="7763509" h="1461770">
                  <a:moveTo>
                    <a:pt x="7763256" y="0"/>
                  </a:moveTo>
                  <a:lnTo>
                    <a:pt x="0" y="0"/>
                  </a:lnTo>
                  <a:lnTo>
                    <a:pt x="0" y="1461515"/>
                  </a:lnTo>
                  <a:lnTo>
                    <a:pt x="7763256" y="1461515"/>
                  </a:lnTo>
                  <a:lnTo>
                    <a:pt x="7763256" y="0"/>
                  </a:lnTo>
                  <a:close/>
                </a:path>
              </a:pathLst>
            </a:custGeom>
            <a:solidFill>
              <a:srgbClr val="FFFFFF">
                <a:alpha val="90194"/>
              </a:srgbClr>
            </a:solidFill>
          </p:spPr>
          <p:txBody>
            <a:bodyPr wrap="square" lIns="0" tIns="0" rIns="0" bIns="0" rtlCol="0"/>
            <a:lstStyle/>
            <a:p>
              <a:endParaRPr/>
            </a:p>
          </p:txBody>
        </p:sp>
        <p:sp>
          <p:nvSpPr>
            <p:cNvPr id="27" name="object 24">
              <a:extLst>
                <a:ext uri="{FF2B5EF4-FFF2-40B4-BE49-F238E27FC236}">
                  <a16:creationId xmlns:a16="http://schemas.microsoft.com/office/drawing/2014/main" id="{8AD760F8-4487-1D30-C1AD-E734FBD1ECED}"/>
                </a:ext>
              </a:extLst>
            </p:cNvPr>
            <p:cNvSpPr/>
            <p:nvPr/>
          </p:nvSpPr>
          <p:spPr>
            <a:xfrm>
              <a:off x="4024884" y="4367784"/>
              <a:ext cx="7763509" cy="1461770"/>
            </a:xfrm>
            <a:custGeom>
              <a:avLst/>
              <a:gdLst/>
              <a:ahLst/>
              <a:cxnLst/>
              <a:rect l="l" t="t" r="r" b="b"/>
              <a:pathLst>
                <a:path w="7763509" h="1461770">
                  <a:moveTo>
                    <a:pt x="0" y="1461515"/>
                  </a:moveTo>
                  <a:lnTo>
                    <a:pt x="7763256" y="1461515"/>
                  </a:lnTo>
                  <a:lnTo>
                    <a:pt x="7763256" y="0"/>
                  </a:lnTo>
                  <a:lnTo>
                    <a:pt x="0" y="0"/>
                  </a:lnTo>
                  <a:lnTo>
                    <a:pt x="0" y="1461515"/>
                  </a:lnTo>
                  <a:close/>
                </a:path>
              </a:pathLst>
            </a:custGeom>
            <a:ln w="12700">
              <a:solidFill>
                <a:srgbClr val="3D7DD9"/>
              </a:solidFill>
            </a:ln>
          </p:spPr>
          <p:txBody>
            <a:bodyPr wrap="square" lIns="0" tIns="0" rIns="0" bIns="0" rtlCol="0"/>
            <a:lstStyle/>
            <a:p>
              <a:endParaRPr/>
            </a:p>
          </p:txBody>
        </p:sp>
        <p:sp>
          <p:nvSpPr>
            <p:cNvPr id="28" name="object 25">
              <a:extLst>
                <a:ext uri="{FF2B5EF4-FFF2-40B4-BE49-F238E27FC236}">
                  <a16:creationId xmlns:a16="http://schemas.microsoft.com/office/drawing/2014/main" id="{D225EE0B-0803-8697-B9E6-F753AF2571CB}"/>
                </a:ext>
              </a:extLst>
            </p:cNvPr>
            <p:cNvSpPr/>
            <p:nvPr/>
          </p:nvSpPr>
          <p:spPr>
            <a:xfrm>
              <a:off x="4413504" y="4131564"/>
              <a:ext cx="5433060" cy="472440"/>
            </a:xfrm>
            <a:custGeom>
              <a:avLst/>
              <a:gdLst/>
              <a:ahLst/>
              <a:cxnLst/>
              <a:rect l="l" t="t" r="r" b="b"/>
              <a:pathLst>
                <a:path w="5433059" h="472439">
                  <a:moveTo>
                    <a:pt x="5354320" y="0"/>
                  </a:moveTo>
                  <a:lnTo>
                    <a:pt x="78740" y="0"/>
                  </a:lnTo>
                  <a:lnTo>
                    <a:pt x="48113" y="6195"/>
                  </a:lnTo>
                  <a:lnTo>
                    <a:pt x="23082" y="23082"/>
                  </a:lnTo>
                  <a:lnTo>
                    <a:pt x="6195" y="48113"/>
                  </a:lnTo>
                  <a:lnTo>
                    <a:pt x="0" y="78740"/>
                  </a:lnTo>
                  <a:lnTo>
                    <a:pt x="0" y="393700"/>
                  </a:lnTo>
                  <a:lnTo>
                    <a:pt x="6195" y="424326"/>
                  </a:lnTo>
                  <a:lnTo>
                    <a:pt x="23082" y="449357"/>
                  </a:lnTo>
                  <a:lnTo>
                    <a:pt x="48113" y="466244"/>
                  </a:lnTo>
                  <a:lnTo>
                    <a:pt x="78740" y="472440"/>
                  </a:lnTo>
                  <a:lnTo>
                    <a:pt x="5354320" y="472440"/>
                  </a:lnTo>
                  <a:lnTo>
                    <a:pt x="5384946" y="466244"/>
                  </a:lnTo>
                  <a:lnTo>
                    <a:pt x="5409977" y="449357"/>
                  </a:lnTo>
                  <a:lnTo>
                    <a:pt x="5426864" y="424326"/>
                  </a:lnTo>
                  <a:lnTo>
                    <a:pt x="5433060" y="393700"/>
                  </a:lnTo>
                  <a:lnTo>
                    <a:pt x="5433060" y="78740"/>
                  </a:lnTo>
                  <a:lnTo>
                    <a:pt x="5426864" y="48113"/>
                  </a:lnTo>
                  <a:lnTo>
                    <a:pt x="5409977" y="23082"/>
                  </a:lnTo>
                  <a:lnTo>
                    <a:pt x="5384946" y="6195"/>
                  </a:lnTo>
                  <a:lnTo>
                    <a:pt x="5354320" y="0"/>
                  </a:lnTo>
                  <a:close/>
                </a:path>
              </a:pathLst>
            </a:custGeom>
            <a:solidFill>
              <a:srgbClr val="3D7DD9"/>
            </a:solidFill>
          </p:spPr>
          <p:txBody>
            <a:bodyPr wrap="square" lIns="0" tIns="0" rIns="0" bIns="0" rtlCol="0"/>
            <a:lstStyle/>
            <a:p>
              <a:endParaRPr/>
            </a:p>
          </p:txBody>
        </p:sp>
        <p:sp>
          <p:nvSpPr>
            <p:cNvPr id="29" name="object 26">
              <a:extLst>
                <a:ext uri="{FF2B5EF4-FFF2-40B4-BE49-F238E27FC236}">
                  <a16:creationId xmlns:a16="http://schemas.microsoft.com/office/drawing/2014/main" id="{9EBF7F06-4764-DA4F-4CF5-B165C20E36D1}"/>
                </a:ext>
              </a:extLst>
            </p:cNvPr>
            <p:cNvSpPr/>
            <p:nvPr/>
          </p:nvSpPr>
          <p:spPr>
            <a:xfrm>
              <a:off x="4413504" y="4131564"/>
              <a:ext cx="5433060" cy="472440"/>
            </a:xfrm>
            <a:custGeom>
              <a:avLst/>
              <a:gdLst/>
              <a:ahLst/>
              <a:cxnLst/>
              <a:rect l="l" t="t" r="r" b="b"/>
              <a:pathLst>
                <a:path w="5433059" h="472439">
                  <a:moveTo>
                    <a:pt x="0" y="78740"/>
                  </a:moveTo>
                  <a:lnTo>
                    <a:pt x="6195" y="48113"/>
                  </a:lnTo>
                  <a:lnTo>
                    <a:pt x="23082" y="23082"/>
                  </a:lnTo>
                  <a:lnTo>
                    <a:pt x="48113" y="6195"/>
                  </a:lnTo>
                  <a:lnTo>
                    <a:pt x="78740" y="0"/>
                  </a:lnTo>
                  <a:lnTo>
                    <a:pt x="5354320" y="0"/>
                  </a:lnTo>
                  <a:lnTo>
                    <a:pt x="5384946" y="6195"/>
                  </a:lnTo>
                  <a:lnTo>
                    <a:pt x="5409977" y="23082"/>
                  </a:lnTo>
                  <a:lnTo>
                    <a:pt x="5426864" y="48113"/>
                  </a:lnTo>
                  <a:lnTo>
                    <a:pt x="5433060" y="78740"/>
                  </a:lnTo>
                  <a:lnTo>
                    <a:pt x="5433060" y="393700"/>
                  </a:lnTo>
                  <a:lnTo>
                    <a:pt x="5426864" y="424326"/>
                  </a:lnTo>
                  <a:lnTo>
                    <a:pt x="5409977" y="449357"/>
                  </a:lnTo>
                  <a:lnTo>
                    <a:pt x="5384946" y="466244"/>
                  </a:lnTo>
                  <a:lnTo>
                    <a:pt x="5354320" y="472440"/>
                  </a:lnTo>
                  <a:lnTo>
                    <a:pt x="78740" y="472440"/>
                  </a:lnTo>
                  <a:lnTo>
                    <a:pt x="48113" y="466244"/>
                  </a:lnTo>
                  <a:lnTo>
                    <a:pt x="23082" y="449357"/>
                  </a:lnTo>
                  <a:lnTo>
                    <a:pt x="6195" y="424326"/>
                  </a:lnTo>
                  <a:lnTo>
                    <a:pt x="0" y="393700"/>
                  </a:lnTo>
                  <a:lnTo>
                    <a:pt x="0" y="78740"/>
                  </a:lnTo>
                  <a:close/>
                </a:path>
              </a:pathLst>
            </a:custGeom>
            <a:ln w="12700">
              <a:solidFill>
                <a:srgbClr val="FFFFFF"/>
              </a:solidFill>
            </a:ln>
          </p:spPr>
          <p:txBody>
            <a:bodyPr wrap="square" lIns="0" tIns="0" rIns="0" bIns="0" rtlCol="0"/>
            <a:lstStyle/>
            <a:p>
              <a:endParaRPr/>
            </a:p>
          </p:txBody>
        </p:sp>
      </p:grpSp>
      <p:sp>
        <p:nvSpPr>
          <p:cNvPr id="30" name="object 15">
            <a:extLst>
              <a:ext uri="{FF2B5EF4-FFF2-40B4-BE49-F238E27FC236}">
                <a16:creationId xmlns:a16="http://schemas.microsoft.com/office/drawing/2014/main" id="{8146752C-A35A-5088-17EC-A7C4AEB52105}"/>
              </a:ext>
            </a:extLst>
          </p:cNvPr>
          <p:cNvSpPr txBox="1"/>
          <p:nvPr/>
        </p:nvSpPr>
        <p:spPr>
          <a:xfrm>
            <a:off x="4629658" y="1226566"/>
            <a:ext cx="3778618" cy="1120178"/>
          </a:xfrm>
          <a:prstGeom prst="rect">
            <a:avLst/>
          </a:prstGeom>
        </p:spPr>
        <p:txBody>
          <a:bodyPr vert="horz" wrap="square" lIns="0" tIns="12065" rIns="0" bIns="0" rtlCol="0">
            <a:spAutoFit/>
          </a:bodyPr>
          <a:lstStyle/>
          <a:p>
            <a:pPr marL="12700">
              <a:lnSpc>
                <a:spcPct val="100000"/>
              </a:lnSpc>
              <a:spcBef>
                <a:spcPts val="95"/>
              </a:spcBef>
            </a:pPr>
            <a:r>
              <a:rPr sz="2400" b="1" dirty="0">
                <a:solidFill>
                  <a:srgbClr val="FFFFFF"/>
                </a:solidFill>
                <a:latin typeface="Times New Roman" panose="02020603050405020304" pitchFamily="18" charset="0"/>
                <a:cs typeface="Times New Roman" panose="02020603050405020304" pitchFamily="18" charset="0"/>
              </a:rPr>
              <a:t>Handle</a:t>
            </a:r>
            <a:r>
              <a:rPr sz="2400" b="1" spc="-25" dirty="0">
                <a:solidFill>
                  <a:srgbClr val="FFFFFF"/>
                </a:solidFill>
                <a:latin typeface="Times New Roman" panose="02020603050405020304" pitchFamily="18" charset="0"/>
                <a:cs typeface="Times New Roman" panose="02020603050405020304" pitchFamily="18" charset="0"/>
              </a:rPr>
              <a:t> </a:t>
            </a:r>
            <a:r>
              <a:rPr sz="2400" b="1" dirty="0">
                <a:solidFill>
                  <a:srgbClr val="FFFFFF"/>
                </a:solidFill>
                <a:latin typeface="Times New Roman" panose="02020603050405020304" pitchFamily="18" charset="0"/>
                <a:cs typeface="Times New Roman" panose="02020603050405020304" pitchFamily="18" charset="0"/>
              </a:rPr>
              <a:t>null</a:t>
            </a:r>
            <a:r>
              <a:rPr sz="2400" b="1" spc="-25" dirty="0">
                <a:solidFill>
                  <a:srgbClr val="FFFFFF"/>
                </a:solidFill>
                <a:latin typeface="Times New Roman" panose="02020603050405020304" pitchFamily="18" charset="0"/>
                <a:cs typeface="Times New Roman" panose="02020603050405020304" pitchFamily="18" charset="0"/>
              </a:rPr>
              <a:t> </a:t>
            </a:r>
            <a:r>
              <a:rPr sz="2400" b="1" spc="-10" dirty="0">
                <a:solidFill>
                  <a:srgbClr val="FFFFFF"/>
                </a:solidFill>
                <a:latin typeface="Times New Roman" panose="02020603050405020304" pitchFamily="18" charset="0"/>
                <a:cs typeface="Times New Roman" panose="02020603050405020304" pitchFamily="18" charset="0"/>
              </a:rPr>
              <a:t>values</a:t>
            </a:r>
            <a:endParaRPr sz="2400" dirty="0">
              <a:latin typeface="Times New Roman" panose="02020603050405020304" pitchFamily="18" charset="0"/>
              <a:cs typeface="Times New Roman" panose="02020603050405020304" pitchFamily="18" charset="0"/>
            </a:endParaRPr>
          </a:p>
          <a:p>
            <a:pPr marL="12700">
              <a:lnSpc>
                <a:spcPct val="100000"/>
              </a:lnSpc>
            </a:pPr>
            <a:endParaRPr lang="en-IN" sz="2400" dirty="0">
              <a:latin typeface="Times New Roman" panose="02020603050405020304" pitchFamily="18" charset="0"/>
              <a:cs typeface="Times New Roman" panose="02020603050405020304" pitchFamily="18" charset="0"/>
            </a:endParaRPr>
          </a:p>
          <a:p>
            <a:pPr marL="12700">
              <a:lnSpc>
                <a:spcPct val="100000"/>
              </a:lnSpc>
            </a:pPr>
            <a:r>
              <a:rPr sz="2400" b="1" spc="-10" dirty="0">
                <a:solidFill>
                  <a:srgbClr val="FFFFFF"/>
                </a:solidFill>
                <a:latin typeface="Times New Roman" panose="02020603050405020304" pitchFamily="18" charset="0"/>
                <a:cs typeface="Times New Roman" panose="02020603050405020304" pitchFamily="18" charset="0"/>
              </a:rPr>
              <a:t>Feature</a:t>
            </a:r>
            <a:r>
              <a:rPr sz="2400" b="1" spc="-25" dirty="0">
                <a:solidFill>
                  <a:srgbClr val="FFFFFF"/>
                </a:solidFill>
                <a:latin typeface="Times New Roman" panose="02020603050405020304" pitchFamily="18" charset="0"/>
                <a:cs typeface="Times New Roman" panose="02020603050405020304" pitchFamily="18" charset="0"/>
              </a:rPr>
              <a:t> </a:t>
            </a:r>
            <a:r>
              <a:rPr sz="2400" b="1" spc="-10" dirty="0">
                <a:solidFill>
                  <a:srgbClr val="FFFFFF"/>
                </a:solidFill>
                <a:latin typeface="Times New Roman" panose="02020603050405020304" pitchFamily="18" charset="0"/>
                <a:cs typeface="Times New Roman" panose="02020603050405020304" pitchFamily="18" charset="0"/>
              </a:rPr>
              <a:t>Engineering</a:t>
            </a:r>
            <a:endParaRPr sz="2400" dirty="0">
              <a:latin typeface="Times New Roman" panose="02020603050405020304" pitchFamily="18" charset="0"/>
              <a:cs typeface="Times New Roman" panose="02020603050405020304" pitchFamily="18" charset="0"/>
            </a:endParaRPr>
          </a:p>
        </p:txBody>
      </p:sp>
      <p:sp>
        <p:nvSpPr>
          <p:cNvPr id="31" name="object 11">
            <a:extLst>
              <a:ext uri="{FF2B5EF4-FFF2-40B4-BE49-F238E27FC236}">
                <a16:creationId xmlns:a16="http://schemas.microsoft.com/office/drawing/2014/main" id="{491E2457-A7D5-23AF-4D57-FE39B46E5232}"/>
              </a:ext>
            </a:extLst>
          </p:cNvPr>
          <p:cNvSpPr txBox="1"/>
          <p:nvPr/>
        </p:nvSpPr>
        <p:spPr>
          <a:xfrm>
            <a:off x="4615688" y="2380005"/>
            <a:ext cx="4297084" cy="793806"/>
          </a:xfrm>
          <a:prstGeom prst="rect">
            <a:avLst/>
          </a:prstGeom>
        </p:spPr>
        <p:txBody>
          <a:bodyPr vert="horz" wrap="square" lIns="0" tIns="29209" rIns="0" bIns="0" rtlCol="0">
            <a:spAutoFit/>
          </a:bodyPr>
          <a:lstStyle/>
          <a:p>
            <a:pPr marL="184150" indent="-171450">
              <a:lnSpc>
                <a:spcPct val="100000"/>
              </a:lnSpc>
              <a:spcBef>
                <a:spcPts val="229"/>
              </a:spcBef>
              <a:buFont typeface="Calibri"/>
              <a:buChar char="•"/>
              <a:tabLst>
                <a:tab pos="184150" algn="l"/>
              </a:tabLst>
            </a:pPr>
            <a:r>
              <a:rPr sz="1600" b="1" dirty="0">
                <a:latin typeface="Times New Roman" panose="02020603050405020304" pitchFamily="18" charset="0"/>
                <a:cs typeface="Times New Roman" panose="02020603050405020304" pitchFamily="18" charset="0"/>
              </a:rPr>
              <a:t>Add</a:t>
            </a:r>
            <a:r>
              <a:rPr sz="1600" b="1" spc="-35" dirty="0">
                <a:latin typeface="Times New Roman" panose="02020603050405020304" pitchFamily="18" charset="0"/>
                <a:cs typeface="Times New Roman" panose="02020603050405020304" pitchFamily="18" charset="0"/>
              </a:rPr>
              <a:t> </a:t>
            </a:r>
            <a:r>
              <a:rPr sz="1600" b="1" dirty="0">
                <a:latin typeface="Times New Roman" panose="02020603050405020304" pitchFamily="18" charset="0"/>
                <a:cs typeface="Times New Roman" panose="02020603050405020304" pitchFamily="18" charset="0"/>
              </a:rPr>
              <a:t>new</a:t>
            </a:r>
            <a:r>
              <a:rPr sz="1600" b="1" spc="-25" dirty="0">
                <a:latin typeface="Times New Roman" panose="02020603050405020304" pitchFamily="18" charset="0"/>
                <a:cs typeface="Times New Roman" panose="02020603050405020304" pitchFamily="18" charset="0"/>
              </a:rPr>
              <a:t> </a:t>
            </a:r>
            <a:r>
              <a:rPr sz="1600" b="1" spc="-10" dirty="0">
                <a:latin typeface="Times New Roman" panose="02020603050405020304" pitchFamily="18" charset="0"/>
                <a:cs typeface="Times New Roman" panose="02020603050405020304" pitchFamily="18" charset="0"/>
              </a:rPr>
              <a:t>feature</a:t>
            </a:r>
            <a:r>
              <a:rPr sz="1600" b="1" spc="-25" dirty="0">
                <a:latin typeface="Times New Roman" panose="02020603050405020304" pitchFamily="18" charset="0"/>
                <a:cs typeface="Times New Roman" panose="02020603050405020304" pitchFamily="18" charset="0"/>
              </a:rPr>
              <a:t> </a:t>
            </a:r>
            <a:r>
              <a:rPr sz="1600" b="1" spc="-10" dirty="0">
                <a:latin typeface="Times New Roman" panose="02020603050405020304" pitchFamily="18" charset="0"/>
                <a:cs typeface="Times New Roman" panose="02020603050405020304" pitchFamily="18" charset="0"/>
              </a:rPr>
              <a:t>(bedrooms)</a:t>
            </a:r>
            <a:endParaRPr sz="1600" dirty="0">
              <a:latin typeface="Times New Roman" panose="02020603050405020304" pitchFamily="18" charset="0"/>
              <a:cs typeface="Times New Roman" panose="02020603050405020304" pitchFamily="18" charset="0"/>
            </a:endParaRPr>
          </a:p>
          <a:p>
            <a:pPr marL="184150" indent="-171450">
              <a:lnSpc>
                <a:spcPct val="100000"/>
              </a:lnSpc>
              <a:spcBef>
                <a:spcPts val="135"/>
              </a:spcBef>
              <a:buFont typeface="Calibri"/>
              <a:buChar char="•"/>
              <a:tabLst>
                <a:tab pos="184150" algn="l"/>
              </a:tabLst>
            </a:pPr>
            <a:r>
              <a:rPr sz="1600" b="1" dirty="0">
                <a:latin typeface="Times New Roman" panose="02020603050405020304" pitchFamily="18" charset="0"/>
                <a:cs typeface="Times New Roman" panose="02020603050405020304" pitchFamily="18" charset="0"/>
              </a:rPr>
              <a:t>Fix</a:t>
            </a:r>
            <a:r>
              <a:rPr sz="1600" b="1" spc="-65" dirty="0">
                <a:latin typeface="Times New Roman" panose="02020603050405020304" pitchFamily="18" charset="0"/>
                <a:cs typeface="Times New Roman" panose="02020603050405020304" pitchFamily="18" charset="0"/>
              </a:rPr>
              <a:t> </a:t>
            </a:r>
            <a:r>
              <a:rPr sz="1600" b="1" dirty="0">
                <a:latin typeface="Times New Roman" panose="02020603050405020304" pitchFamily="18" charset="0"/>
                <a:cs typeface="Times New Roman" panose="02020603050405020304" pitchFamily="18" charset="0"/>
              </a:rPr>
              <a:t>(total_sqft)</a:t>
            </a:r>
            <a:r>
              <a:rPr sz="1600" b="1" spc="-50" dirty="0">
                <a:latin typeface="Times New Roman" panose="02020603050405020304" pitchFamily="18" charset="0"/>
                <a:cs typeface="Times New Roman" panose="02020603050405020304" pitchFamily="18" charset="0"/>
              </a:rPr>
              <a:t> </a:t>
            </a:r>
            <a:r>
              <a:rPr sz="1600" b="1" spc="-10" dirty="0">
                <a:latin typeface="Times New Roman" panose="02020603050405020304" pitchFamily="18" charset="0"/>
                <a:cs typeface="Times New Roman" panose="02020603050405020304" pitchFamily="18" charset="0"/>
              </a:rPr>
              <a:t>feature</a:t>
            </a:r>
            <a:endParaRPr sz="1600" dirty="0">
              <a:latin typeface="Times New Roman" panose="02020603050405020304" pitchFamily="18" charset="0"/>
              <a:cs typeface="Times New Roman" panose="02020603050405020304" pitchFamily="18" charset="0"/>
            </a:endParaRPr>
          </a:p>
          <a:p>
            <a:pPr marL="184785" indent="-172085">
              <a:lnSpc>
                <a:spcPct val="100000"/>
              </a:lnSpc>
              <a:spcBef>
                <a:spcPts val="120"/>
              </a:spcBef>
              <a:buFont typeface="Calibri"/>
              <a:buChar char="•"/>
              <a:tabLst>
                <a:tab pos="184785" algn="l"/>
              </a:tabLst>
            </a:pPr>
            <a:r>
              <a:rPr sz="1600" b="1" dirty="0">
                <a:latin typeface="Times New Roman" panose="02020603050405020304" pitchFamily="18" charset="0"/>
                <a:cs typeface="Times New Roman" panose="02020603050405020304" pitchFamily="18" charset="0"/>
              </a:rPr>
              <a:t>Add</a:t>
            </a:r>
            <a:r>
              <a:rPr sz="1600" b="1" spc="-30" dirty="0">
                <a:latin typeface="Times New Roman" panose="02020603050405020304" pitchFamily="18" charset="0"/>
                <a:cs typeface="Times New Roman" panose="02020603050405020304" pitchFamily="18" charset="0"/>
              </a:rPr>
              <a:t> </a:t>
            </a:r>
            <a:r>
              <a:rPr sz="1600" b="1" dirty="0">
                <a:latin typeface="Times New Roman" panose="02020603050405020304" pitchFamily="18" charset="0"/>
                <a:cs typeface="Times New Roman" panose="02020603050405020304" pitchFamily="18" charset="0"/>
              </a:rPr>
              <a:t>new</a:t>
            </a:r>
            <a:r>
              <a:rPr sz="1600" b="1" spc="-25" dirty="0">
                <a:latin typeface="Times New Roman" panose="02020603050405020304" pitchFamily="18" charset="0"/>
                <a:cs typeface="Times New Roman" panose="02020603050405020304" pitchFamily="18" charset="0"/>
              </a:rPr>
              <a:t> </a:t>
            </a:r>
            <a:r>
              <a:rPr sz="1600" b="1" spc="-10" dirty="0">
                <a:latin typeface="Times New Roman" panose="02020603050405020304" pitchFamily="18" charset="0"/>
                <a:cs typeface="Times New Roman" panose="02020603050405020304" pitchFamily="18" charset="0"/>
              </a:rPr>
              <a:t>feature</a:t>
            </a:r>
            <a:r>
              <a:rPr sz="1600" b="1" spc="-25" dirty="0">
                <a:latin typeface="Times New Roman" panose="02020603050405020304" pitchFamily="18" charset="0"/>
                <a:cs typeface="Times New Roman" panose="02020603050405020304" pitchFamily="18" charset="0"/>
              </a:rPr>
              <a:t> </a:t>
            </a:r>
            <a:r>
              <a:rPr sz="1600" b="1" dirty="0">
                <a:latin typeface="Times New Roman" panose="02020603050405020304" pitchFamily="18" charset="0"/>
                <a:cs typeface="Times New Roman" panose="02020603050405020304" pitchFamily="18" charset="0"/>
              </a:rPr>
              <a:t>called</a:t>
            </a:r>
            <a:r>
              <a:rPr sz="1600" b="1" spc="-25" dirty="0">
                <a:latin typeface="Times New Roman" panose="02020603050405020304" pitchFamily="18" charset="0"/>
                <a:cs typeface="Times New Roman" panose="02020603050405020304" pitchFamily="18" charset="0"/>
              </a:rPr>
              <a:t> </a:t>
            </a:r>
            <a:r>
              <a:rPr sz="1600" b="1" spc="-10" dirty="0">
                <a:latin typeface="Times New Roman" panose="02020603050405020304" pitchFamily="18" charset="0"/>
                <a:cs typeface="Times New Roman" panose="02020603050405020304" pitchFamily="18" charset="0"/>
              </a:rPr>
              <a:t>(price_per_sqft</a:t>
            </a:r>
            <a:r>
              <a:rPr sz="1600" b="1" spc="-10" dirty="0">
                <a:latin typeface="Calibri"/>
                <a:cs typeface="Calibri"/>
              </a:rPr>
              <a:t>)</a:t>
            </a:r>
            <a:endParaRPr sz="1600" dirty="0">
              <a:latin typeface="Calibri"/>
              <a:cs typeface="Calibri"/>
            </a:endParaRPr>
          </a:p>
        </p:txBody>
      </p:sp>
      <p:sp>
        <p:nvSpPr>
          <p:cNvPr id="32" name="object 21">
            <a:extLst>
              <a:ext uri="{FF2B5EF4-FFF2-40B4-BE49-F238E27FC236}">
                <a16:creationId xmlns:a16="http://schemas.microsoft.com/office/drawing/2014/main" id="{43393355-484D-450C-D6B9-89E1F5191D3C}"/>
              </a:ext>
            </a:extLst>
          </p:cNvPr>
          <p:cNvSpPr txBox="1"/>
          <p:nvPr/>
        </p:nvSpPr>
        <p:spPr>
          <a:xfrm>
            <a:off x="4629657" y="3484879"/>
            <a:ext cx="5344659" cy="258404"/>
          </a:xfrm>
          <a:prstGeom prst="rect">
            <a:avLst/>
          </a:prstGeom>
        </p:spPr>
        <p:txBody>
          <a:bodyPr vert="horz" wrap="square" lIns="0" tIns="12065" rIns="0" bIns="0" rtlCol="0">
            <a:spAutoFit/>
          </a:bodyPr>
          <a:lstStyle/>
          <a:p>
            <a:pPr marL="12700">
              <a:lnSpc>
                <a:spcPct val="100000"/>
              </a:lnSpc>
              <a:spcBef>
                <a:spcPts val="95"/>
              </a:spcBef>
            </a:pPr>
            <a:r>
              <a:rPr sz="1600" b="1" dirty="0">
                <a:solidFill>
                  <a:srgbClr val="002060"/>
                </a:solidFill>
                <a:latin typeface="Times New Roman" panose="02020603050405020304" pitchFamily="18" charset="0"/>
                <a:cs typeface="Times New Roman" panose="02020603050405020304" pitchFamily="18" charset="0"/>
              </a:rPr>
              <a:t>Dimensionality</a:t>
            </a:r>
            <a:r>
              <a:rPr sz="1600" b="1" spc="-45" dirty="0">
                <a:solidFill>
                  <a:srgbClr val="002060"/>
                </a:solidFill>
                <a:latin typeface="Times New Roman" panose="02020603050405020304" pitchFamily="18" charset="0"/>
                <a:cs typeface="Times New Roman" panose="02020603050405020304" pitchFamily="18" charset="0"/>
              </a:rPr>
              <a:t> </a:t>
            </a:r>
            <a:r>
              <a:rPr sz="1600" b="1" dirty="0">
                <a:solidFill>
                  <a:srgbClr val="002060"/>
                </a:solidFill>
                <a:latin typeface="Times New Roman" panose="02020603050405020304" pitchFamily="18" charset="0"/>
                <a:cs typeface="Times New Roman" panose="02020603050405020304" pitchFamily="18" charset="0"/>
              </a:rPr>
              <a:t>reduction</a:t>
            </a:r>
            <a:r>
              <a:rPr sz="1600" b="1" spc="-55" dirty="0">
                <a:solidFill>
                  <a:srgbClr val="002060"/>
                </a:solidFill>
                <a:latin typeface="Times New Roman" panose="02020603050405020304" pitchFamily="18" charset="0"/>
                <a:cs typeface="Times New Roman" panose="02020603050405020304" pitchFamily="18" charset="0"/>
              </a:rPr>
              <a:t> </a:t>
            </a:r>
            <a:r>
              <a:rPr sz="1600" b="1" dirty="0">
                <a:solidFill>
                  <a:srgbClr val="002060"/>
                </a:solidFill>
                <a:latin typeface="Times New Roman" panose="02020603050405020304" pitchFamily="18" charset="0"/>
                <a:cs typeface="Times New Roman" panose="02020603050405020304" pitchFamily="18" charset="0"/>
              </a:rPr>
              <a:t>for</a:t>
            </a:r>
            <a:r>
              <a:rPr sz="1600" b="1" spc="-55" dirty="0">
                <a:solidFill>
                  <a:srgbClr val="002060"/>
                </a:solidFill>
                <a:latin typeface="Times New Roman" panose="02020603050405020304" pitchFamily="18" charset="0"/>
                <a:cs typeface="Times New Roman" panose="02020603050405020304" pitchFamily="18" charset="0"/>
              </a:rPr>
              <a:t> </a:t>
            </a:r>
            <a:r>
              <a:rPr sz="1600" b="1" spc="-10" dirty="0">
                <a:solidFill>
                  <a:srgbClr val="002060"/>
                </a:solidFill>
                <a:latin typeface="Times New Roman" panose="02020603050405020304" pitchFamily="18" charset="0"/>
                <a:cs typeface="Times New Roman" panose="02020603050405020304" pitchFamily="18" charset="0"/>
              </a:rPr>
              <a:t>categorical</a:t>
            </a:r>
            <a:r>
              <a:rPr sz="1600" b="1" spc="-60" dirty="0">
                <a:solidFill>
                  <a:srgbClr val="002060"/>
                </a:solidFill>
                <a:latin typeface="Times New Roman" panose="02020603050405020304" pitchFamily="18" charset="0"/>
                <a:cs typeface="Times New Roman" panose="02020603050405020304" pitchFamily="18" charset="0"/>
              </a:rPr>
              <a:t> </a:t>
            </a:r>
            <a:r>
              <a:rPr sz="1600" b="1" spc="-10" dirty="0">
                <a:solidFill>
                  <a:srgbClr val="002060"/>
                </a:solidFill>
                <a:latin typeface="Times New Roman" panose="02020603050405020304" pitchFamily="18" charset="0"/>
                <a:cs typeface="Times New Roman" panose="02020603050405020304" pitchFamily="18" charset="0"/>
              </a:rPr>
              <a:t>feature</a:t>
            </a:r>
            <a:r>
              <a:rPr sz="1600" b="1" spc="-50" dirty="0">
                <a:solidFill>
                  <a:srgbClr val="002060"/>
                </a:solidFill>
                <a:latin typeface="Times New Roman" panose="02020603050405020304" pitchFamily="18" charset="0"/>
                <a:cs typeface="Times New Roman" panose="02020603050405020304" pitchFamily="18" charset="0"/>
              </a:rPr>
              <a:t> </a:t>
            </a:r>
            <a:r>
              <a:rPr sz="1600" b="1" spc="-10" dirty="0">
                <a:solidFill>
                  <a:srgbClr val="002060"/>
                </a:solidFill>
                <a:latin typeface="Times New Roman" panose="02020603050405020304" pitchFamily="18" charset="0"/>
                <a:cs typeface="Times New Roman" panose="02020603050405020304" pitchFamily="18" charset="0"/>
              </a:rPr>
              <a:t>(location</a:t>
            </a:r>
            <a:r>
              <a:rPr sz="1600" b="1" spc="-10" dirty="0">
                <a:solidFill>
                  <a:srgbClr val="002060"/>
                </a:solidFill>
                <a:latin typeface="Calibri"/>
                <a:cs typeface="Calibri"/>
              </a:rPr>
              <a:t>)</a:t>
            </a:r>
            <a:endParaRPr sz="1600" dirty="0">
              <a:solidFill>
                <a:srgbClr val="002060"/>
              </a:solidFill>
              <a:latin typeface="Calibri"/>
              <a:cs typeface="Calibri"/>
            </a:endParaRPr>
          </a:p>
        </p:txBody>
      </p:sp>
      <p:sp>
        <p:nvSpPr>
          <p:cNvPr id="33" name="object 27">
            <a:extLst>
              <a:ext uri="{FF2B5EF4-FFF2-40B4-BE49-F238E27FC236}">
                <a16:creationId xmlns:a16="http://schemas.microsoft.com/office/drawing/2014/main" id="{196C2B58-2F6E-5749-618F-79FC80B45450}"/>
              </a:ext>
            </a:extLst>
          </p:cNvPr>
          <p:cNvSpPr txBox="1"/>
          <p:nvPr/>
        </p:nvSpPr>
        <p:spPr>
          <a:xfrm>
            <a:off x="4615688" y="4210939"/>
            <a:ext cx="7042912" cy="1386918"/>
          </a:xfrm>
          <a:prstGeom prst="rect">
            <a:avLst/>
          </a:prstGeom>
        </p:spPr>
        <p:txBody>
          <a:bodyPr vert="horz" wrap="square" lIns="0" tIns="12065" rIns="0" bIns="0" rtlCol="0">
            <a:spAutoFit/>
          </a:bodyPr>
          <a:lstStyle/>
          <a:p>
            <a:pPr marL="26670">
              <a:lnSpc>
                <a:spcPct val="100000"/>
              </a:lnSpc>
              <a:spcBef>
                <a:spcPts val="95"/>
              </a:spcBef>
            </a:pPr>
            <a:r>
              <a:rPr sz="2000" b="1" dirty="0">
                <a:solidFill>
                  <a:srgbClr val="FFFFFF"/>
                </a:solidFill>
                <a:latin typeface="Times New Roman" panose="02020603050405020304" pitchFamily="18" charset="0"/>
                <a:cs typeface="Times New Roman" panose="02020603050405020304" pitchFamily="18" charset="0"/>
              </a:rPr>
              <a:t>Outlier</a:t>
            </a:r>
            <a:r>
              <a:rPr sz="2000" b="1" spc="-40" dirty="0">
                <a:solidFill>
                  <a:srgbClr val="FFFFFF"/>
                </a:solidFill>
                <a:latin typeface="Times New Roman" panose="02020603050405020304" pitchFamily="18" charset="0"/>
                <a:cs typeface="Times New Roman" panose="02020603050405020304" pitchFamily="18" charset="0"/>
              </a:rPr>
              <a:t> </a:t>
            </a:r>
            <a:r>
              <a:rPr sz="2000" b="1" spc="-10" dirty="0">
                <a:solidFill>
                  <a:srgbClr val="FFFFFF"/>
                </a:solidFill>
                <a:latin typeface="Times New Roman" panose="02020603050405020304" pitchFamily="18" charset="0"/>
                <a:cs typeface="Times New Roman" panose="02020603050405020304" pitchFamily="18" charset="0"/>
              </a:rPr>
              <a:t>removal</a:t>
            </a:r>
            <a:endParaRPr sz="2000" dirty="0">
              <a:latin typeface="Times New Roman" panose="02020603050405020304" pitchFamily="18" charset="0"/>
              <a:cs typeface="Times New Roman" panose="02020603050405020304" pitchFamily="18" charset="0"/>
            </a:endParaRPr>
          </a:p>
          <a:p>
            <a:pPr marL="184785" indent="-172085">
              <a:lnSpc>
                <a:spcPct val="100000"/>
              </a:lnSpc>
              <a:spcBef>
                <a:spcPts val="1580"/>
              </a:spcBef>
              <a:buFont typeface="Calibri"/>
              <a:buChar char="•"/>
              <a:tabLst>
                <a:tab pos="184785" algn="l"/>
              </a:tabLst>
            </a:pPr>
            <a:r>
              <a:rPr lang="en-US" sz="1400" i="0" dirty="0">
                <a:effectLst/>
                <a:latin typeface="Times New Roman" panose="02020603050405020304" pitchFamily="18" charset="0"/>
                <a:cs typeface="Times New Roman" panose="02020603050405020304" pitchFamily="18" charset="0"/>
              </a:rPr>
              <a:t>Outlier removal has been performed using domain knowledge and insights gained from the data. Specifically, outliers in features such as bhk, ’bathrooms’ and 'price_per_sqft' have been identified and removed based on considerations such as the property's location and other relevant factors.</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1277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24FC812-A19E-877D-A31A-F7E5C7AFFD2B}"/>
              </a:ext>
            </a:extLst>
          </p:cNvPr>
          <p:cNvSpPr>
            <a:spLocks noGrp="1"/>
          </p:cNvSpPr>
          <p:nvPr>
            <p:ph type="sldNum" sz="quarter" idx="12"/>
          </p:nvPr>
        </p:nvSpPr>
        <p:spPr/>
        <p:txBody>
          <a:bodyPr/>
          <a:lstStyle/>
          <a:p>
            <a:fld id="{C263D6C4-4840-40CC-AC84-17E24B3B7BDE}" type="slidenum">
              <a:rPr lang="en-US" noProof="0" smtClean="0"/>
              <a:pPr/>
              <a:t>9</a:t>
            </a:fld>
            <a:endParaRPr lang="en-US" noProof="0" dirty="0"/>
          </a:p>
        </p:txBody>
      </p:sp>
      <p:sp>
        <p:nvSpPr>
          <p:cNvPr id="5" name="object 2">
            <a:extLst>
              <a:ext uri="{FF2B5EF4-FFF2-40B4-BE49-F238E27FC236}">
                <a16:creationId xmlns:a16="http://schemas.microsoft.com/office/drawing/2014/main" id="{E5511A4B-7422-F818-3852-6F809905BF4E}"/>
              </a:ext>
            </a:extLst>
          </p:cNvPr>
          <p:cNvSpPr txBox="1">
            <a:spLocks noGrp="1"/>
          </p:cNvSpPr>
          <p:nvPr>
            <p:ph type="title"/>
          </p:nvPr>
        </p:nvSpPr>
        <p:spPr>
          <a:xfrm>
            <a:off x="444500" y="542925"/>
            <a:ext cx="11214100" cy="751488"/>
          </a:xfrm>
          <a:prstGeom prst="rect">
            <a:avLst/>
          </a:prstGeom>
        </p:spPr>
        <p:txBody>
          <a:bodyPr vert="horz" wrap="square" lIns="0" tIns="12700" rIns="0" bIns="0" rtlCol="0">
            <a:spAutoFit/>
          </a:bodyPr>
          <a:lstStyle/>
          <a:p>
            <a:pPr marL="32384">
              <a:lnSpc>
                <a:spcPct val="100000"/>
              </a:lnSpc>
              <a:spcBef>
                <a:spcPts val="100"/>
              </a:spcBef>
            </a:pPr>
            <a:r>
              <a:rPr sz="4800" spc="-215" dirty="0">
                <a:latin typeface="Times New Roman" panose="02020603050405020304" pitchFamily="18" charset="0"/>
                <a:cs typeface="Times New Roman" panose="02020603050405020304" pitchFamily="18" charset="0"/>
              </a:rPr>
              <a:t>DATASET AFTER CLEANING</a:t>
            </a:r>
            <a:endParaRPr sz="48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41FA0D34-3838-E6A9-8BDD-C5934D482B48}"/>
              </a:ext>
            </a:extLst>
          </p:cNvPr>
          <p:cNvPicPr>
            <a:picLocks noChangeAspect="1"/>
          </p:cNvPicPr>
          <p:nvPr/>
        </p:nvPicPr>
        <p:blipFill>
          <a:blip r:embed="rId2"/>
          <a:stretch>
            <a:fillRect/>
          </a:stretch>
        </p:blipFill>
        <p:spPr>
          <a:xfrm>
            <a:off x="222250" y="2203111"/>
            <a:ext cx="11747500" cy="3346350"/>
          </a:xfrm>
          <a:prstGeom prst="rect">
            <a:avLst/>
          </a:prstGeom>
        </p:spPr>
      </p:pic>
    </p:spTree>
    <p:extLst>
      <p:ext uri="{BB962C8B-B14F-4D97-AF65-F5344CB8AC3E}">
        <p14:creationId xmlns:p14="http://schemas.microsoft.com/office/powerpoint/2010/main" val="1476759464"/>
      </p:ext>
    </p:extLst>
  </p:cSld>
  <p:clrMapOvr>
    <a:masterClrMapping/>
  </p:clrMapOvr>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2.xml><?xml version="1.0" encoding="utf-8"?>
<ds:datastoreItem xmlns:ds="http://schemas.openxmlformats.org/officeDocument/2006/customXml" ds:itemID="{F5757914-1161-4661-9696-421FD6935CDD}">
  <ds:schemaRefs>
    <ds:schemaRef ds:uri="71af3243-3dd4-4a8d-8c0d-dd76da1f02a5"/>
    <ds:schemaRef ds:uri="http://schemas.microsoft.com/office/infopath/2007/PartnerControls"/>
    <ds:schemaRef ds:uri="http://purl.org/dc/dcmitype/"/>
    <ds:schemaRef ds:uri="http://purl.org/dc/terms/"/>
    <ds:schemaRef ds:uri="http://www.w3.org/XML/1998/namespace"/>
    <ds:schemaRef ds:uri="http://schemas.microsoft.com/office/2006/documentManagement/types"/>
    <ds:schemaRef ds:uri="http://schemas.microsoft.com/office/2006/metadata/properties"/>
    <ds:schemaRef ds:uri="http://schemas.openxmlformats.org/package/2006/metadata/core-properties"/>
    <ds:schemaRef ds:uri="16c05727-aa75-4e4a-9b5f-8a80a1165891"/>
    <ds:schemaRef ds:uri="http://purl.org/dc/elements/1.1/"/>
  </ds:schemaRefs>
</ds:datastoreItem>
</file>

<file path=customXml/itemProps3.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588</TotalTime>
  <Words>675</Words>
  <Application>Microsoft Office PowerPoint</Application>
  <PresentationFormat>Widescreen</PresentationFormat>
  <Paragraphs>60</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Times New Roman</vt:lpstr>
      <vt:lpstr>Trade Gothic LT Pro</vt:lpstr>
      <vt:lpstr>Trebuchet MS</vt:lpstr>
      <vt:lpstr>Office Theme</vt:lpstr>
      <vt:lpstr>PowerPoint Presentation</vt:lpstr>
      <vt:lpstr>Problem Statement  </vt:lpstr>
      <vt:lpstr>DATASET</vt:lpstr>
      <vt:lpstr>LOAD DATA</vt:lpstr>
      <vt:lpstr>Snapshot of dataset</vt:lpstr>
      <vt:lpstr>Snapshot of dataset</vt:lpstr>
      <vt:lpstr>DATA CLEANING</vt:lpstr>
      <vt:lpstr>PowerPoint Presentation</vt:lpstr>
      <vt:lpstr>DATASET AFTER CLEANING</vt:lpstr>
      <vt:lpstr>MODEL CREATION</vt:lpstr>
      <vt:lpstr>K-FOLD CROSS VALIDATION</vt:lpstr>
      <vt:lpstr>GRID SEARCH CROSS VALIDATION</vt:lpstr>
      <vt:lpstr>We see that linear regression performs best with best params as normalize = False</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House price prediction</dc:title>
  <dc:creator>ramya j</dc:creator>
  <cp:lastModifiedBy>ramya j</cp:lastModifiedBy>
  <cp:revision>10</cp:revision>
  <dcterms:created xsi:type="dcterms:W3CDTF">2024-02-17T15:04:50Z</dcterms:created>
  <dcterms:modified xsi:type="dcterms:W3CDTF">2024-03-08T03:03:49Z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